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48" r:id="rId1"/>
  </p:sldMasterIdLst>
  <p:notesMasterIdLst>
    <p:notesMasterId r:id="rId29"/>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solidFill>
                <a:srgbClr val="000000"/>
              </a:solidFill>
              <a:prstDash val="solid"/>
              <a:bevel/>
            </a:ln>
          </a:top>
          <a:bottom>
            <a:ln w="12700" cap="flat">
              <a:solidFill>
                <a:srgbClr val="000000"/>
              </a:solidFill>
              <a:prstDash val="solid"/>
              <a:bevel/>
            </a:ln>
          </a:bottom>
          <a:insideH>
            <a:ln w="12700" cap="flat">
              <a:noFill/>
              <a:miter lim="400000"/>
            </a:ln>
          </a:insideH>
          <a:insideV>
            <a:ln w="12700" cap="flat">
              <a:noFill/>
              <a:miter lim="400000"/>
            </a:ln>
          </a:insideV>
        </a:tcBdr>
        <a:fill>
          <a:noFill/>
        </a:fill>
      </a:tcStyle>
    </a:lastRow>
    <a:firstRow>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solidFill>
                <a:srgbClr val="000000"/>
              </a:solidFill>
              <a:prstDash val="solid"/>
              <a:bevel/>
            </a:ln>
          </a:top>
          <a:bottom>
            <a:ln w="12700" cap="flat">
              <a:solidFill>
                <a:srgbClr val="000000"/>
              </a:solidFill>
              <a:prstDash val="solid"/>
              <a:bevel/>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4" d="100"/>
          <a:sy n="94" d="100"/>
        </p:scale>
        <p:origin x="-65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4" name="Shape 64"/>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Slide">
    <p:spTree>
      <p:nvGrpSpPr>
        <p:cNvPr id="1" name=""/>
        <p:cNvGrpSpPr/>
        <p:nvPr/>
      </p:nvGrpSpPr>
      <p:grpSpPr>
        <a:xfrm>
          <a:off x="0" y="0"/>
          <a:ext cx="0" cy="0"/>
          <a:chOff x="0" y="0"/>
          <a:chExt cx="0" cy="0"/>
        </a:xfrm>
      </p:grpSpPr>
      <p:sp>
        <p:nvSpPr>
          <p:cNvPr id="9" name="Shape 9"/>
          <p:cNvSpPr>
            <a:spLocks noGrp="1"/>
          </p:cNvSpPr>
          <p:nvPr>
            <p:ph type="title"/>
          </p:nvPr>
        </p:nvSpPr>
        <p:spPr>
          <a:xfrm>
            <a:off x="685800" y="1844675"/>
            <a:ext cx="7772400" cy="2041525"/>
          </a:xfrm>
          <a:prstGeom prst="rect">
            <a:avLst/>
          </a:prstGeom>
        </p:spPr>
        <p:txBody>
          <a:bodyPr/>
          <a:lstStyle/>
          <a:p>
            <a:pPr lvl="0">
              <a:defRPr sz="1800"/>
            </a:pPr>
            <a:r>
              <a:rPr sz="4400"/>
              <a:t>Click to edit Master title style</a:t>
            </a:r>
          </a:p>
        </p:txBody>
      </p:sp>
      <p:sp>
        <p:nvSpPr>
          <p:cNvPr id="10" name="Shape 10"/>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stStyle>
          <a:p>
            <a:pPr lvl="0">
              <a:defRPr sz="1800">
                <a:solidFill>
                  <a:srgbClr val="000000"/>
                </a:solidFill>
              </a:defRPr>
            </a:pPr>
            <a:r>
              <a:rPr sz="3200">
                <a:solidFill>
                  <a:srgbClr val="888888"/>
                </a:solidFill>
              </a:rPr>
              <a:t>Click to edit Master subtitle style</a:t>
            </a:r>
          </a:p>
        </p:txBody>
      </p:sp>
      <p:sp>
        <p:nvSpPr>
          <p:cNvPr id="11" name="Shape 1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Vertical Title and Text">
    <p:spTree>
      <p:nvGrpSpPr>
        <p:cNvPr id="1" name=""/>
        <p:cNvGrpSpPr/>
        <p:nvPr/>
      </p:nvGrpSpPr>
      <p:grpSpPr>
        <a:xfrm>
          <a:off x="0" y="0"/>
          <a:ext cx="0" cy="0"/>
          <a:chOff x="0" y="0"/>
          <a:chExt cx="0" cy="0"/>
        </a:xfrm>
      </p:grpSpPr>
      <p:sp>
        <p:nvSpPr>
          <p:cNvPr id="46" name="Shape 46"/>
          <p:cNvSpPr>
            <a:spLocks noGrp="1"/>
          </p:cNvSpPr>
          <p:nvPr>
            <p:ph type="title"/>
          </p:nvPr>
        </p:nvSpPr>
        <p:spPr>
          <a:xfrm>
            <a:off x="6629400" y="0"/>
            <a:ext cx="2057400" cy="6400802"/>
          </a:xfrm>
          <a:prstGeom prst="rect">
            <a:avLst/>
          </a:prstGeom>
        </p:spPr>
        <p:txBody>
          <a:bodyPr/>
          <a:lstStyle/>
          <a:p>
            <a:pPr lvl="0">
              <a:defRPr sz="1800"/>
            </a:pPr>
            <a:r>
              <a:rPr sz="4400"/>
              <a:t>Click to edit Master title style</a:t>
            </a:r>
          </a:p>
        </p:txBody>
      </p:sp>
      <p:sp>
        <p:nvSpPr>
          <p:cNvPr id="47" name="Shape 47"/>
          <p:cNvSpPr>
            <a:spLocks noGrp="1"/>
          </p:cNvSpPr>
          <p:nvPr>
            <p:ph type="body" idx="1"/>
          </p:nvPr>
        </p:nvSpPr>
        <p:spPr>
          <a:xfrm>
            <a:off x="457200" y="274638"/>
            <a:ext cx="6019800" cy="6583363"/>
          </a:xfrm>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8" name="Shape 4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nd Content">
    <p:spTree>
      <p:nvGrpSpPr>
        <p:cNvPr id="1" name=""/>
        <p:cNvGrpSpPr/>
        <p:nvPr/>
      </p:nvGrpSpPr>
      <p:grpSpPr>
        <a:xfrm>
          <a:off x="0" y="0"/>
          <a:ext cx="0" cy="0"/>
          <a:chOff x="0" y="0"/>
          <a:chExt cx="0" cy="0"/>
        </a:xfrm>
      </p:grpSpPr>
      <p:sp>
        <p:nvSpPr>
          <p:cNvPr id="50" name="Shape 50"/>
          <p:cNvSpPr/>
          <p:nvPr/>
        </p:nvSpPr>
        <p:spPr>
          <a:xfrm>
            <a:off x="0" y="6694905"/>
            <a:ext cx="9144000" cy="163097"/>
          </a:xfrm>
          <a:prstGeom prst="rect">
            <a:avLst/>
          </a:prstGeom>
          <a:solidFill>
            <a:srgbClr val="99CCCC"/>
          </a:solidFill>
          <a:ln w="12700">
            <a:miter lim="400000"/>
          </a:ln>
        </p:spPr>
        <p:txBody>
          <a:bodyPr lIns="0" tIns="0" rIns="0" bIns="0" anchor="ctr"/>
          <a:lstStyle/>
          <a:p>
            <a:pPr lvl="0" algn="ctr">
              <a:defRPr>
                <a:solidFill>
                  <a:srgbClr val="FFFFFF"/>
                </a:solidFill>
              </a:defRPr>
            </a:pPr>
            <a:endParaRPr/>
          </a:p>
        </p:txBody>
      </p:sp>
      <p:sp>
        <p:nvSpPr>
          <p:cNvPr id="51" name="Shape 51"/>
          <p:cNvSpPr/>
          <p:nvPr/>
        </p:nvSpPr>
        <p:spPr>
          <a:xfrm>
            <a:off x="866774" y="6715125"/>
            <a:ext cx="8277227" cy="1588"/>
          </a:xfrm>
          <a:prstGeom prst="line">
            <a:avLst/>
          </a:prstGeom>
          <a:ln w="38100">
            <a:solidFill>
              <a:srgbClr val="595959"/>
            </a:solidFill>
          </a:ln>
        </p:spPr>
        <p:txBody>
          <a:bodyPr lIns="0" tIns="0" rIns="0" bIns="0"/>
          <a:lstStyle/>
          <a:p>
            <a:pPr lvl="0" defTabSz="457200">
              <a:defRPr sz="1200">
                <a:latin typeface="+mn-lt"/>
                <a:ea typeface="+mn-ea"/>
                <a:cs typeface="+mn-cs"/>
                <a:sym typeface="Helvetica"/>
              </a:defRPr>
            </a:pPr>
            <a:endParaRPr/>
          </a:p>
        </p:txBody>
      </p:sp>
      <p:pic>
        <p:nvPicPr>
          <p:cNvPr id="52" name="image1.png" descr="Univ crest"/>
          <p:cNvPicPr/>
          <p:nvPr/>
        </p:nvPicPr>
        <p:blipFill>
          <a:blip r:embed="rId2">
            <a:extLst/>
          </a:blip>
          <a:stretch>
            <a:fillRect/>
          </a:stretch>
        </p:blipFill>
        <p:spPr>
          <a:xfrm>
            <a:off x="95219" y="6272231"/>
            <a:ext cx="457202" cy="511177"/>
          </a:xfrm>
          <a:prstGeom prst="rect">
            <a:avLst/>
          </a:prstGeom>
          <a:ln w="12700">
            <a:miter lim="400000"/>
          </a:ln>
        </p:spPr>
      </p:pic>
      <p:sp>
        <p:nvSpPr>
          <p:cNvPr id="53" name="Shape 53"/>
          <p:cNvSpPr>
            <a:spLocks noGrp="1"/>
          </p:cNvSpPr>
          <p:nvPr>
            <p:ph type="title"/>
          </p:nvPr>
        </p:nvSpPr>
        <p:spPr>
          <a:xfrm>
            <a:off x="457200" y="92075"/>
            <a:ext cx="8229600" cy="1508126"/>
          </a:xfrm>
          <a:prstGeom prst="rect">
            <a:avLst/>
          </a:prstGeom>
        </p:spPr>
        <p:txBody>
          <a:bodyPr lIns="0" tIns="0" rIns="0" bIns="0"/>
          <a:lstStyle/>
          <a:p>
            <a:pPr lvl="0">
              <a:defRPr sz="1800"/>
            </a:pPr>
            <a:r>
              <a:rPr sz="4400"/>
              <a:t>Title Text</a:t>
            </a:r>
          </a:p>
        </p:txBody>
      </p:sp>
      <p:sp>
        <p:nvSpPr>
          <p:cNvPr id="54" name="Shape 54"/>
          <p:cNvSpPr>
            <a:spLocks noGrp="1"/>
          </p:cNvSpPr>
          <p:nvPr>
            <p:ph type="body" idx="1"/>
          </p:nvPr>
        </p:nvSpPr>
        <p:spPr>
          <a:prstGeom prst="rect">
            <a:avLst/>
          </a:prstGeom>
        </p:spPr>
        <p:txBody>
          <a:bodyPr lIns="0" tIns="0" rIns="0" bIns="0"/>
          <a:lstStyle>
            <a:lvl2pPr marL="783771" indent="-326571"/>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55" name="Shape 55"/>
          <p:cNvSpPr>
            <a:spLocks noGrp="1"/>
          </p:cNvSpPr>
          <p:nvPr>
            <p:ph type="sldNum" sz="quarter" idx="2"/>
          </p:nvPr>
        </p:nvSpPr>
        <p:spPr>
          <a:xfrm>
            <a:off x="6553200" y="6404291"/>
            <a:ext cx="2133600" cy="269241"/>
          </a:xfrm>
          <a:prstGeom prst="rect">
            <a:avLst/>
          </a:prstGeom>
        </p:spPr>
        <p:txBody>
          <a:bodyPr lIns="0" tIns="0" rIns="0" bIns="0"/>
          <a:lstStyle/>
          <a:p>
            <a:pPr lvl="0"/>
            <a:fld id="{86CB4B4D-7CA3-9044-876B-883B54F8677D}" type="slidenum">
              <a:rPr/>
              <a:pPr lvl="0"/>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Section Header">
    <p:spTree>
      <p:nvGrpSpPr>
        <p:cNvPr id="1" name=""/>
        <p:cNvGrpSpPr/>
        <p:nvPr/>
      </p:nvGrpSpPr>
      <p:grpSpPr>
        <a:xfrm>
          <a:off x="0" y="0"/>
          <a:ext cx="0" cy="0"/>
          <a:chOff x="0" y="0"/>
          <a:chExt cx="0" cy="0"/>
        </a:xfrm>
      </p:grpSpPr>
      <p:sp>
        <p:nvSpPr>
          <p:cNvPr id="57" name="Shape 57"/>
          <p:cNvSpPr/>
          <p:nvPr/>
        </p:nvSpPr>
        <p:spPr>
          <a:xfrm>
            <a:off x="0" y="6694905"/>
            <a:ext cx="9144000" cy="163097"/>
          </a:xfrm>
          <a:prstGeom prst="rect">
            <a:avLst/>
          </a:prstGeom>
          <a:solidFill>
            <a:srgbClr val="99CCCC"/>
          </a:solidFill>
          <a:ln w="12700">
            <a:miter lim="400000"/>
          </a:ln>
        </p:spPr>
        <p:txBody>
          <a:bodyPr lIns="0" tIns="0" rIns="0" bIns="0" anchor="ctr"/>
          <a:lstStyle/>
          <a:p>
            <a:pPr lvl="0" algn="ctr">
              <a:defRPr>
                <a:solidFill>
                  <a:srgbClr val="FFFFFF"/>
                </a:solidFill>
              </a:defRPr>
            </a:pPr>
            <a:endParaRPr/>
          </a:p>
        </p:txBody>
      </p:sp>
      <p:sp>
        <p:nvSpPr>
          <p:cNvPr id="58" name="Shape 58"/>
          <p:cNvSpPr/>
          <p:nvPr/>
        </p:nvSpPr>
        <p:spPr>
          <a:xfrm>
            <a:off x="866774" y="6715125"/>
            <a:ext cx="8277227" cy="1588"/>
          </a:xfrm>
          <a:prstGeom prst="line">
            <a:avLst/>
          </a:prstGeom>
          <a:ln w="38100">
            <a:solidFill>
              <a:srgbClr val="595959"/>
            </a:solidFill>
          </a:ln>
        </p:spPr>
        <p:txBody>
          <a:bodyPr lIns="0" tIns="0" rIns="0" bIns="0"/>
          <a:lstStyle/>
          <a:p>
            <a:pPr lvl="0" defTabSz="457200">
              <a:defRPr sz="1200">
                <a:latin typeface="+mn-lt"/>
                <a:ea typeface="+mn-ea"/>
                <a:cs typeface="+mn-cs"/>
                <a:sym typeface="Helvetica"/>
              </a:defRPr>
            </a:pPr>
            <a:endParaRPr/>
          </a:p>
        </p:txBody>
      </p:sp>
      <p:pic>
        <p:nvPicPr>
          <p:cNvPr id="59" name="image1.png" descr="Univ crest"/>
          <p:cNvPicPr/>
          <p:nvPr/>
        </p:nvPicPr>
        <p:blipFill>
          <a:blip r:embed="rId2">
            <a:extLst/>
          </a:blip>
          <a:stretch>
            <a:fillRect/>
          </a:stretch>
        </p:blipFill>
        <p:spPr>
          <a:xfrm>
            <a:off x="95219" y="6272231"/>
            <a:ext cx="457202" cy="511177"/>
          </a:xfrm>
          <a:prstGeom prst="rect">
            <a:avLst/>
          </a:prstGeom>
          <a:ln w="12700">
            <a:miter lim="400000"/>
          </a:ln>
        </p:spPr>
      </p:pic>
      <p:sp>
        <p:nvSpPr>
          <p:cNvPr id="60" name="Shape 60"/>
          <p:cNvSpPr>
            <a:spLocks noGrp="1"/>
          </p:cNvSpPr>
          <p:nvPr>
            <p:ph type="title"/>
          </p:nvPr>
        </p:nvSpPr>
        <p:spPr>
          <a:xfrm>
            <a:off x="722312" y="4406900"/>
            <a:ext cx="7772401" cy="1362075"/>
          </a:xfrm>
          <a:prstGeom prst="rect">
            <a:avLst/>
          </a:prstGeom>
        </p:spPr>
        <p:txBody>
          <a:bodyPr lIns="0" tIns="0" rIns="0" bIns="0" anchor="t"/>
          <a:lstStyle>
            <a:lvl1pPr algn="l">
              <a:defRPr sz="4000" b="1" cap="all"/>
            </a:lvl1pPr>
          </a:lstStyle>
          <a:p>
            <a:pPr lvl="0">
              <a:defRPr sz="1800" b="0" cap="none"/>
            </a:pPr>
            <a:r>
              <a:rPr sz="4000" b="1" cap="all"/>
              <a:t>Title Text</a:t>
            </a:r>
          </a:p>
        </p:txBody>
      </p:sp>
      <p:sp>
        <p:nvSpPr>
          <p:cNvPr id="61" name="Shape 61"/>
          <p:cNvSpPr>
            <a:spLocks noGrp="1"/>
          </p:cNvSpPr>
          <p:nvPr>
            <p:ph type="body" idx="1"/>
          </p:nvPr>
        </p:nvSpPr>
        <p:spPr>
          <a:xfrm>
            <a:off x="722312" y="2906713"/>
            <a:ext cx="7772401" cy="1500189"/>
          </a:xfrm>
          <a:prstGeom prst="rect">
            <a:avLst/>
          </a:prstGeom>
        </p:spPr>
        <p:txBody>
          <a:bodyPr lIns="0" tIns="0" rIns="0" bIns="0"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
        <p:nvSpPr>
          <p:cNvPr id="62" name="Shape 62"/>
          <p:cNvSpPr>
            <a:spLocks noGrp="1"/>
          </p:cNvSpPr>
          <p:nvPr>
            <p:ph type="sldNum" sz="quarter" idx="2"/>
          </p:nvPr>
        </p:nvSpPr>
        <p:spPr>
          <a:xfrm>
            <a:off x="6553200" y="6404291"/>
            <a:ext cx="2133600" cy="269241"/>
          </a:xfrm>
          <a:prstGeom prst="rect">
            <a:avLst/>
          </a:prstGeom>
        </p:spPr>
        <p:txBody>
          <a:bodyPr lIns="0" tIns="0" rIns="0" bIns="0"/>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Content">
    <p:spTree>
      <p:nvGrpSpPr>
        <p:cNvPr id="1" name=""/>
        <p:cNvGrpSpPr/>
        <p:nvPr/>
      </p:nvGrpSpPr>
      <p:grpSpPr>
        <a:xfrm>
          <a:off x="0" y="0"/>
          <a:ext cx="0" cy="0"/>
          <a:chOff x="0" y="0"/>
          <a:chExt cx="0" cy="0"/>
        </a:xfrm>
      </p:grpSpPr>
      <p:sp>
        <p:nvSpPr>
          <p:cNvPr id="13" name="Shape 13"/>
          <p:cNvSpPr>
            <a:spLocks noGrp="1"/>
          </p:cNvSpPr>
          <p:nvPr>
            <p:ph type="title"/>
          </p:nvPr>
        </p:nvSpPr>
        <p:spPr>
          <a:prstGeom prst="rect">
            <a:avLst/>
          </a:prstGeom>
        </p:spPr>
        <p:txBody>
          <a:bodyPr/>
          <a:lstStyle/>
          <a:p>
            <a:pPr lvl="0">
              <a:defRPr sz="1800"/>
            </a:pPr>
            <a:r>
              <a:rPr sz="4400"/>
              <a:t>Click to edit Master title style</a:t>
            </a:r>
          </a:p>
        </p:txBody>
      </p:sp>
      <p:sp>
        <p:nvSpPr>
          <p:cNvPr id="14" name="Shape 14"/>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15" name="Shape 1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Section Header">
    <p:spTree>
      <p:nvGrpSpPr>
        <p:cNvPr id="1" name=""/>
        <p:cNvGrpSpPr/>
        <p:nvPr/>
      </p:nvGrpSpPr>
      <p:grpSpPr>
        <a:xfrm>
          <a:off x="0" y="0"/>
          <a:ext cx="0" cy="0"/>
          <a:chOff x="0" y="0"/>
          <a:chExt cx="0" cy="0"/>
        </a:xfrm>
      </p:grpSpPr>
      <p:sp>
        <p:nvSpPr>
          <p:cNvPr id="17" name="Shape 17"/>
          <p:cNvSpPr>
            <a:spLocks noGrp="1"/>
          </p:cNvSpPr>
          <p:nvPr>
            <p:ph type="title"/>
          </p:nvPr>
        </p:nvSpPr>
        <p:spPr>
          <a:xfrm>
            <a:off x="722312" y="4406900"/>
            <a:ext cx="7772401" cy="1362075"/>
          </a:xfrm>
          <a:prstGeom prst="rect">
            <a:avLst/>
          </a:prstGeom>
        </p:spPr>
        <p:txBody>
          <a:bodyPr anchor="t"/>
          <a:lstStyle>
            <a:lvl1pPr algn="l">
              <a:defRPr sz="4000" b="1" cap="all"/>
            </a:lvl1pPr>
          </a:lstStyle>
          <a:p>
            <a:pPr lvl="0">
              <a:defRPr sz="1800" b="0" cap="none"/>
            </a:pPr>
            <a:r>
              <a:rPr sz="4000" b="1" cap="all"/>
              <a:t>Click to edit Master title style</a:t>
            </a:r>
          </a:p>
        </p:txBody>
      </p:sp>
      <p:sp>
        <p:nvSpPr>
          <p:cNvPr id="18" name="Shape 18"/>
          <p:cNvSpPr>
            <a:spLocks noGrp="1"/>
          </p:cNvSpPr>
          <p:nvPr>
            <p:ph type="body"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stStyle>
          <a:p>
            <a:pPr lvl="0">
              <a:defRPr sz="1800">
                <a:solidFill>
                  <a:srgbClr val="000000"/>
                </a:solidFill>
              </a:defRPr>
            </a:pPr>
            <a:r>
              <a:rPr sz="2000">
                <a:solidFill>
                  <a:srgbClr val="888888"/>
                </a:solidFill>
              </a:rPr>
              <a:t>Click to edit Master text styles</a:t>
            </a:r>
          </a:p>
        </p:txBody>
      </p:sp>
      <p:sp>
        <p:nvSpPr>
          <p:cNvPr id="19" name="Shape 1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wo Content">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4400"/>
              <a:t>Click to edit Master title style</a:t>
            </a:r>
          </a:p>
        </p:txBody>
      </p:sp>
      <p:sp>
        <p:nvSpPr>
          <p:cNvPr id="22" name="Shape 22"/>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23" name="Shape 2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mparison">
    <p:spTree>
      <p:nvGrpSpPr>
        <p:cNvPr id="1" name=""/>
        <p:cNvGrpSpPr/>
        <p:nvPr/>
      </p:nvGrpSpPr>
      <p:grpSpPr>
        <a:xfrm>
          <a:off x="0" y="0"/>
          <a:ext cx="0" cy="0"/>
          <a:chOff x="0" y="0"/>
          <a:chExt cx="0" cy="0"/>
        </a:xfrm>
      </p:grpSpPr>
      <p:sp>
        <p:nvSpPr>
          <p:cNvPr id="25" name="Shape 25"/>
          <p:cNvSpPr>
            <a:spLocks noGrp="1"/>
          </p:cNvSpPr>
          <p:nvPr>
            <p:ph type="title"/>
          </p:nvPr>
        </p:nvSpPr>
        <p:spPr>
          <a:xfrm>
            <a:off x="457200" y="256810"/>
            <a:ext cx="8229600" cy="1178656"/>
          </a:xfrm>
          <a:prstGeom prst="rect">
            <a:avLst/>
          </a:prstGeom>
        </p:spPr>
        <p:txBody>
          <a:bodyPr/>
          <a:lstStyle/>
          <a:p>
            <a:pPr lvl="0">
              <a:defRPr sz="1800"/>
            </a:pPr>
            <a:r>
              <a:rPr sz="4400"/>
              <a:t>Click to edit Master title style</a:t>
            </a:r>
          </a:p>
        </p:txBody>
      </p:sp>
      <p:sp>
        <p:nvSpPr>
          <p:cNvPr id="26" name="Shape 26"/>
          <p:cNvSpPr>
            <a:spLocks noGrp="1"/>
          </p:cNvSpPr>
          <p:nvPr>
            <p:ph type="body" idx="1"/>
          </p:nvPr>
        </p:nvSpPr>
        <p:spPr>
          <a:xfrm>
            <a:off x="457200" y="1435465"/>
            <a:ext cx="4040188" cy="739410"/>
          </a:xfrm>
          <a:prstGeom prst="rect">
            <a:avLst/>
          </a:prstGeom>
        </p:spPr>
        <p:txBody>
          <a:bodyPr anchor="b"/>
          <a:lstStyle>
            <a:lvl1pPr marL="0" indent="0">
              <a:spcBef>
                <a:spcPts val="500"/>
              </a:spcBef>
              <a:buSzTx/>
              <a:buFontTx/>
              <a:buNone/>
              <a:defRPr sz="2400" b="1"/>
            </a:lvl1pPr>
          </a:lstStyle>
          <a:p>
            <a:pPr lvl="0">
              <a:defRPr sz="1800" b="0"/>
            </a:pPr>
            <a:r>
              <a:rPr sz="2400" b="1"/>
              <a:t>Click to edit Master text styles</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lank">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ntent with Caption">
    <p:spTree>
      <p:nvGrpSpPr>
        <p:cNvPr id="1" name=""/>
        <p:cNvGrpSpPr/>
        <p:nvPr/>
      </p:nvGrpSpPr>
      <p:grpSpPr>
        <a:xfrm>
          <a:off x="0" y="0"/>
          <a:ext cx="0" cy="0"/>
          <a:chOff x="0" y="0"/>
          <a:chExt cx="0" cy="0"/>
        </a:xfrm>
      </p:grpSpPr>
      <p:sp>
        <p:nvSpPr>
          <p:cNvPr id="34" name="Shape 34"/>
          <p:cNvSpPr>
            <a:spLocks noGrp="1"/>
          </p:cNvSpPr>
          <p:nvPr>
            <p:ph type="title"/>
          </p:nvPr>
        </p:nvSpPr>
        <p:spPr>
          <a:xfrm>
            <a:off x="457200" y="0"/>
            <a:ext cx="3008314" cy="1435100"/>
          </a:xfrm>
          <a:prstGeom prst="rect">
            <a:avLst/>
          </a:prstGeom>
        </p:spPr>
        <p:txBody>
          <a:bodyPr anchor="b"/>
          <a:lstStyle>
            <a:lvl1pPr algn="l">
              <a:defRPr sz="2000" b="1"/>
            </a:lvl1pPr>
          </a:lstStyle>
          <a:p>
            <a:pPr lvl="0">
              <a:defRPr sz="1800" b="0"/>
            </a:pPr>
            <a:r>
              <a:rPr sz="2000" b="1"/>
              <a:t>Click to edit Master title style</a:t>
            </a:r>
          </a:p>
        </p:txBody>
      </p:sp>
      <p:sp>
        <p:nvSpPr>
          <p:cNvPr id="35" name="Shape 35"/>
          <p:cNvSpPr>
            <a:spLocks noGrp="1"/>
          </p:cNvSpPr>
          <p:nvPr>
            <p:ph type="body" idx="1"/>
          </p:nvPr>
        </p:nvSpPr>
        <p:spPr>
          <a:xfrm>
            <a:off x="3575050" y="273050"/>
            <a:ext cx="5111750" cy="6584950"/>
          </a:xfrm>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36" name="Shape 3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icture with Caption">
    <p:spTree>
      <p:nvGrpSpPr>
        <p:cNvPr id="1" name=""/>
        <p:cNvGrpSpPr/>
        <p:nvPr/>
      </p:nvGrpSpPr>
      <p:grpSpPr>
        <a:xfrm>
          <a:off x="0" y="0"/>
          <a:ext cx="0" cy="0"/>
          <a:chOff x="0" y="0"/>
          <a:chExt cx="0" cy="0"/>
        </a:xfrm>
      </p:grpSpPr>
      <p:sp>
        <p:nvSpPr>
          <p:cNvPr id="38" name="Shape 38"/>
          <p:cNvSpPr>
            <a:spLocks noGrp="1"/>
          </p:cNvSpPr>
          <p:nvPr>
            <p:ph type="title"/>
          </p:nvPr>
        </p:nvSpPr>
        <p:spPr>
          <a:xfrm>
            <a:off x="1792288" y="4800600"/>
            <a:ext cx="5486401" cy="566738"/>
          </a:xfrm>
          <a:prstGeom prst="rect">
            <a:avLst/>
          </a:prstGeom>
        </p:spPr>
        <p:txBody>
          <a:bodyPr anchor="b"/>
          <a:lstStyle>
            <a:lvl1pPr algn="l">
              <a:defRPr sz="2000" b="1"/>
            </a:lvl1pPr>
          </a:lstStyle>
          <a:p>
            <a:pPr lvl="0">
              <a:defRPr sz="1800" b="0"/>
            </a:pPr>
            <a:r>
              <a:rPr sz="2000" b="1"/>
              <a:t>Click to edit Master title style</a:t>
            </a:r>
          </a:p>
        </p:txBody>
      </p:sp>
      <p:sp>
        <p:nvSpPr>
          <p:cNvPr id="39" name="Shape 39"/>
          <p:cNvSpPr>
            <a:spLocks noGrp="1"/>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stStyle>
          <a:p>
            <a:pPr lvl="0">
              <a:defRPr sz="1800"/>
            </a:pPr>
            <a:r>
              <a:rPr sz="1400"/>
              <a:t>Click to edit Master text styles</a:t>
            </a:r>
          </a:p>
        </p:txBody>
      </p:sp>
      <p:sp>
        <p:nvSpPr>
          <p:cNvPr id="40" name="Shape 4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Vertical Text">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lstStyle/>
          <a:p>
            <a:pPr lvl="0">
              <a:defRPr sz="1800"/>
            </a:pPr>
            <a:r>
              <a:rPr sz="4400"/>
              <a:t>Click to edit Master title style</a:t>
            </a:r>
          </a:p>
        </p:txBody>
      </p:sp>
      <p:sp>
        <p:nvSpPr>
          <p:cNvPr id="43" name="Shape 43"/>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4" name="Shape 4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6694905"/>
            <a:ext cx="9144000" cy="163096"/>
          </a:xfrm>
          <a:prstGeom prst="rect">
            <a:avLst/>
          </a:prstGeom>
          <a:solidFill>
            <a:srgbClr val="99CCCC"/>
          </a:solidFill>
          <a:ln w="12700">
            <a:miter lim="400000"/>
          </a:ln>
        </p:spPr>
        <p:txBody>
          <a:bodyPr lIns="0" tIns="0" rIns="0" bIns="0" anchor="ctr"/>
          <a:lstStyle/>
          <a:p>
            <a:pPr lvl="0" algn="ctr">
              <a:defRPr>
                <a:solidFill>
                  <a:srgbClr val="FFFFFF"/>
                </a:solidFill>
              </a:defRPr>
            </a:pPr>
            <a:endParaRPr/>
          </a:p>
        </p:txBody>
      </p:sp>
      <p:sp>
        <p:nvSpPr>
          <p:cNvPr id="3" name="Shape 3"/>
          <p:cNvSpPr/>
          <p:nvPr/>
        </p:nvSpPr>
        <p:spPr>
          <a:xfrm>
            <a:off x="866775" y="6715125"/>
            <a:ext cx="8277226" cy="1589"/>
          </a:xfrm>
          <a:prstGeom prst="line">
            <a:avLst/>
          </a:prstGeom>
          <a:ln w="38100">
            <a:solidFill>
              <a:srgbClr val="595959"/>
            </a:solidFill>
          </a:ln>
        </p:spPr>
        <p:txBody>
          <a:bodyPr lIns="0" tIns="0" rIns="0" bIns="0"/>
          <a:lstStyle/>
          <a:p>
            <a:pPr lvl="0" defTabSz="457200">
              <a:defRPr sz="1200">
                <a:latin typeface="+mn-lt"/>
                <a:ea typeface="+mn-ea"/>
                <a:cs typeface="+mn-cs"/>
                <a:sym typeface="Helvetica"/>
              </a:defRPr>
            </a:pPr>
            <a:endParaRPr/>
          </a:p>
        </p:txBody>
      </p:sp>
      <p:pic>
        <p:nvPicPr>
          <p:cNvPr id="4" name="image1.png" descr="Univ crest"/>
          <p:cNvPicPr/>
          <p:nvPr/>
        </p:nvPicPr>
        <p:blipFill>
          <a:blip r:embed="rId14">
            <a:extLst/>
          </a:blip>
          <a:stretch>
            <a:fillRect/>
          </a:stretch>
        </p:blipFill>
        <p:spPr>
          <a:xfrm>
            <a:off x="95219" y="6272231"/>
            <a:ext cx="457201" cy="511176"/>
          </a:xfrm>
          <a:prstGeom prst="rect">
            <a:avLst/>
          </a:prstGeom>
          <a:ln w="12700">
            <a:miter lim="400000"/>
          </a:ln>
        </p:spPr>
      </p:pic>
      <p:sp>
        <p:nvSpPr>
          <p:cNvPr id="5" name="Shape 5"/>
          <p:cNvSpPr>
            <a:spLocks noGrp="1"/>
          </p:cNvSpPr>
          <p:nvPr>
            <p:ph type="title"/>
          </p:nvPr>
        </p:nvSpPr>
        <p:spPr>
          <a:xfrm>
            <a:off x="457200" y="92076"/>
            <a:ext cx="8229600" cy="150812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45719" rIns="45719" anchor="ctr">
            <a:normAutofit/>
          </a:bodyPr>
          <a:lstStyle/>
          <a:p>
            <a:pPr lvl="0">
              <a:defRPr sz="1800"/>
            </a:pPr>
            <a:r>
              <a:rPr sz="4400"/>
              <a:t>Click to edit Master title style</a:t>
            </a:r>
          </a:p>
        </p:txBody>
      </p:sp>
      <p:sp>
        <p:nvSpPr>
          <p:cNvPr id="6" name="Shape 6"/>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45719" rIns="45719">
            <a:normAutofit/>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7" name="Shape 7"/>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 name="Shape 66"/>
          <p:cNvSpPr>
            <a:spLocks noGrp="1"/>
          </p:cNvSpPr>
          <p:nvPr>
            <p:ph type="title"/>
          </p:nvPr>
        </p:nvSpPr>
        <p:spPr>
          <a:xfrm>
            <a:off x="685800" y="2111375"/>
            <a:ext cx="7772400" cy="1470025"/>
          </a:xfrm>
          <a:prstGeom prst="rect">
            <a:avLst/>
          </a:prstGeom>
        </p:spPr>
        <p:txBody>
          <a:bodyPr/>
          <a:lstStyle/>
          <a:p>
            <a:pPr lvl="0">
              <a:defRPr sz="1800"/>
            </a:pPr>
            <a:r>
              <a:rPr sz="4400"/>
              <a:t>Coxing Bumps Races</a:t>
            </a:r>
          </a:p>
        </p:txBody>
      </p:sp>
      <p:sp>
        <p:nvSpPr>
          <p:cNvPr id="67" name="Shape 67"/>
          <p:cNvSpPr>
            <a:spLocks noGrp="1"/>
          </p:cNvSpPr>
          <p:nvPr>
            <p:ph type="body" idx="1"/>
          </p:nvPr>
        </p:nvSpPr>
        <p:spPr>
          <a:xfrm>
            <a:off x="1371600" y="3324224"/>
            <a:ext cx="6400800" cy="1257301"/>
          </a:xfrm>
          <a:prstGeom prst="rect">
            <a:avLst/>
          </a:prstGeom>
        </p:spPr>
        <p:txBody>
          <a:bodyPr/>
          <a:lstStyle/>
          <a:p>
            <a:pPr lvl="0">
              <a:defRPr sz="1800">
                <a:solidFill>
                  <a:srgbClr val="000000"/>
                </a:solidFill>
              </a:defRPr>
            </a:pPr>
            <a:r>
              <a:rPr sz="3200">
                <a:solidFill>
                  <a:srgbClr val="888888"/>
                </a:solidFill>
              </a:rPr>
              <a:t>Seniors</a:t>
            </a:r>
          </a:p>
        </p:txBody>
      </p:sp>
      <p:pic>
        <p:nvPicPr>
          <p:cNvPr id="68" name="image2.jpg" descr="C:\Users\drw\Pictures\P6150135.JPG"/>
          <p:cNvPicPr/>
          <p:nvPr/>
        </p:nvPicPr>
        <p:blipFill>
          <a:blip r:embed="rId2">
            <a:extLst/>
          </a:blip>
          <a:stretch>
            <a:fillRect/>
          </a:stretch>
        </p:blipFill>
        <p:spPr>
          <a:xfrm>
            <a:off x="1509993" y="4371976"/>
            <a:ext cx="6084000" cy="1973794"/>
          </a:xfrm>
          <a:prstGeom prst="rect">
            <a:avLst/>
          </a:prstGeom>
          <a:ln w="12700">
            <a:miter lim="400000"/>
          </a:ln>
        </p:spPr>
      </p:pic>
      <p:pic>
        <p:nvPicPr>
          <p:cNvPr id="69" name="image1.png" descr="Univ crest"/>
          <p:cNvPicPr/>
          <p:nvPr/>
        </p:nvPicPr>
        <p:blipFill>
          <a:blip r:embed="rId3">
            <a:extLst/>
          </a:blip>
          <a:stretch>
            <a:fillRect/>
          </a:stretch>
        </p:blipFill>
        <p:spPr>
          <a:xfrm>
            <a:off x="3905250" y="1200150"/>
            <a:ext cx="1047277" cy="1170914"/>
          </a:xfrm>
          <a:prstGeom prst="rect">
            <a:avLst/>
          </a:prstGeom>
          <a:ln w="12700">
            <a:miter lim="400000"/>
          </a:ln>
        </p:spPr>
      </p:pic>
      <p:sp>
        <p:nvSpPr>
          <p:cNvPr id="6" name="Shape 217"/>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dirty="0">
                <a:solidFill>
                  <a:srgbClr val="888888"/>
                </a:solidFill>
              </a:rPr>
              <a:t>Coxing Bumps Races - Seniors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 name="Shape 118"/>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19" name="Shape 119"/>
          <p:cNvSpPr>
            <a:spLocks noGrp="1"/>
          </p:cNvSpPr>
          <p:nvPr>
            <p:ph type="title"/>
          </p:nvPr>
        </p:nvSpPr>
        <p:spPr>
          <a:xfrm>
            <a:off x="457200" y="274638"/>
            <a:ext cx="8229600" cy="1143001"/>
          </a:xfrm>
          <a:prstGeom prst="rect">
            <a:avLst/>
          </a:prstGeom>
        </p:spPr>
        <p:txBody>
          <a:bodyPr/>
          <a:lstStyle/>
          <a:p>
            <a:pPr lvl="0">
              <a:defRPr sz="1800"/>
            </a:pPr>
            <a:r>
              <a:rPr sz="4400"/>
              <a:t>How to Bump</a:t>
            </a:r>
          </a:p>
        </p:txBody>
      </p:sp>
      <p:sp>
        <p:nvSpPr>
          <p:cNvPr id="120" name="Shape 120"/>
          <p:cNvSpPr>
            <a:spLocks noGrp="1"/>
          </p:cNvSpPr>
          <p:nvPr>
            <p:ph type="body" idx="1"/>
          </p:nvPr>
        </p:nvSpPr>
        <p:spPr>
          <a:xfrm>
            <a:off x="457200" y="1600200"/>
            <a:ext cx="8229600" cy="4418489"/>
          </a:xfrm>
          <a:prstGeom prst="rect">
            <a:avLst/>
          </a:prstGeom>
        </p:spPr>
        <p:txBody>
          <a:bodyPr/>
          <a:lstStyle/>
          <a:p>
            <a:pPr marL="278606" lvl="0" indent="-278606">
              <a:spcBef>
                <a:spcPts val="600"/>
              </a:spcBef>
              <a:defRPr sz="1800"/>
            </a:pPr>
            <a:r>
              <a:rPr sz="2600"/>
              <a:t>Any contact from one crew on another.</a:t>
            </a:r>
          </a:p>
          <a:p>
            <a:pPr marL="722539" lvl="1" indent="-265339">
              <a:spcBef>
                <a:spcPts val="600"/>
              </a:spcBef>
              <a:defRPr sz="1800"/>
            </a:pPr>
            <a:r>
              <a:rPr sz="2600"/>
              <a:t>e.g. bow on stern, blade on stern, blade on blade.</a:t>
            </a:r>
            <a:endParaRPr sz="2800"/>
          </a:p>
          <a:p>
            <a:pPr marL="278606" lvl="0" indent="-278606">
              <a:spcBef>
                <a:spcPts val="600"/>
              </a:spcBef>
              <a:defRPr sz="1800"/>
            </a:pPr>
            <a:r>
              <a:rPr sz="2600"/>
              <a:t>Complete overtaking (bowball past bowball).</a:t>
            </a:r>
          </a:p>
          <a:p>
            <a:pPr marL="278606" lvl="0" indent="-278606">
              <a:spcBef>
                <a:spcPts val="600"/>
              </a:spcBef>
              <a:defRPr sz="1800"/>
            </a:pPr>
            <a:r>
              <a:rPr sz="2600"/>
              <a:t>Between start &amp; Grassy – bowball past cox.</a:t>
            </a:r>
          </a:p>
          <a:p>
            <a:pPr marL="278606" lvl="0" indent="-278606">
              <a:spcBef>
                <a:spcPts val="600"/>
              </a:spcBef>
              <a:defRPr sz="1800"/>
            </a:pPr>
            <a:r>
              <a:rPr sz="2600" b="1"/>
              <a:t>Never row in to a stationary crew!</a:t>
            </a:r>
          </a:p>
          <a:p>
            <a:pPr marL="722539" lvl="1" indent="-265339">
              <a:spcBef>
                <a:spcPts val="600"/>
              </a:spcBef>
              <a:defRPr sz="1800"/>
            </a:pPr>
            <a:r>
              <a:rPr sz="2600"/>
              <a:t>Row past them and pull in.</a:t>
            </a:r>
            <a:endParaRPr sz="2800"/>
          </a:p>
          <a:p>
            <a:pPr marL="722539" lvl="1" indent="-265339">
              <a:spcBef>
                <a:spcPts val="600"/>
              </a:spcBef>
              <a:defRPr sz="1800"/>
            </a:pPr>
            <a:r>
              <a:rPr sz="2600"/>
              <a:t>Hitting them is very dangerous – you will be fined/disqualified.</a:t>
            </a:r>
          </a:p>
        </p:txBody>
      </p:sp>
      <p:sp>
        <p:nvSpPr>
          <p:cNvPr id="121" name="Shape 121"/>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10</a:t>
            </a:fld>
            <a:endParaRPr sz="1200">
              <a:solidFill>
                <a:srgbClr val="888888"/>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 name="Shape 123"/>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24" name="Shape 124"/>
          <p:cNvSpPr>
            <a:spLocks noGrp="1"/>
          </p:cNvSpPr>
          <p:nvPr>
            <p:ph type="title"/>
          </p:nvPr>
        </p:nvSpPr>
        <p:spPr>
          <a:xfrm>
            <a:off x="457200" y="274638"/>
            <a:ext cx="8229600" cy="1143001"/>
          </a:xfrm>
          <a:prstGeom prst="rect">
            <a:avLst/>
          </a:prstGeom>
        </p:spPr>
        <p:txBody>
          <a:bodyPr/>
          <a:lstStyle/>
          <a:p>
            <a:pPr lvl="0">
              <a:defRPr sz="1800"/>
            </a:pPr>
            <a:r>
              <a:rPr sz="4400"/>
              <a:t>If you bump…</a:t>
            </a:r>
          </a:p>
        </p:txBody>
      </p:sp>
      <p:sp>
        <p:nvSpPr>
          <p:cNvPr id="125" name="Shape 125"/>
          <p:cNvSpPr>
            <a:spLocks noGrp="1"/>
          </p:cNvSpPr>
          <p:nvPr>
            <p:ph type="body" idx="1"/>
          </p:nvPr>
        </p:nvSpPr>
        <p:spPr>
          <a:xfrm>
            <a:off x="457200" y="2400517"/>
            <a:ext cx="8229600" cy="3725646"/>
          </a:xfrm>
          <a:prstGeom prst="rect">
            <a:avLst/>
          </a:prstGeom>
        </p:spPr>
        <p:txBody>
          <a:bodyPr/>
          <a:lstStyle/>
          <a:p>
            <a:pPr marL="276034" lvl="0" indent="-276034" defTabSz="841247">
              <a:spcBef>
                <a:spcPts val="600"/>
              </a:spcBef>
              <a:defRPr sz="1800"/>
            </a:pPr>
            <a:r>
              <a:rPr sz="2576"/>
              <a:t>As soon as other cox concedes (hand up) or instructed by umpire, hold it up </a:t>
            </a:r>
            <a:r>
              <a:rPr sz="2576" u="sng"/>
              <a:t>hard</a:t>
            </a:r>
            <a:r>
              <a:rPr sz="2576"/>
              <a:t>, straight away.</a:t>
            </a:r>
          </a:p>
          <a:p>
            <a:pPr marL="276034" lvl="0" indent="-276034" defTabSz="841247">
              <a:spcBef>
                <a:spcPts val="600"/>
              </a:spcBef>
              <a:defRPr sz="1800"/>
            </a:pPr>
            <a:r>
              <a:rPr sz="2576"/>
              <a:t>Clear the river and pull in to the bank as soon as possible.</a:t>
            </a:r>
          </a:p>
          <a:p>
            <a:pPr marL="276034" lvl="0" indent="-276034" defTabSz="841247">
              <a:spcBef>
                <a:spcPts val="600"/>
              </a:spcBef>
              <a:defRPr sz="1800"/>
            </a:pPr>
            <a:r>
              <a:rPr sz="2576"/>
              <a:t>Do not let your crew celebrate until safely pulled in.</a:t>
            </a:r>
          </a:p>
          <a:p>
            <a:pPr marL="276034" lvl="0" indent="-276034" defTabSz="841247">
              <a:spcBef>
                <a:spcPts val="600"/>
              </a:spcBef>
              <a:defRPr sz="1800"/>
            </a:pPr>
            <a:r>
              <a:rPr sz="2576"/>
              <a:t>If you continue to row into a crew which has conceded, or celebrate early, you will be fined/disqualified!</a:t>
            </a:r>
          </a:p>
        </p:txBody>
      </p:sp>
      <p:sp>
        <p:nvSpPr>
          <p:cNvPr id="126" name="Shape 126"/>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11</a:t>
            </a:fld>
            <a:endParaRPr sz="1200">
              <a:solidFill>
                <a:srgbClr val="888888"/>
              </a:solidFill>
            </a:endParaRPr>
          </a:p>
        </p:txBody>
      </p:sp>
      <p:sp>
        <p:nvSpPr>
          <p:cNvPr id="127" name="Shape 127"/>
          <p:cNvSpPr/>
          <p:nvPr/>
        </p:nvSpPr>
        <p:spPr>
          <a:xfrm>
            <a:off x="452306" y="1391604"/>
            <a:ext cx="8280704" cy="748665"/>
          </a:xfrm>
          <a:prstGeom prst="rect">
            <a:avLst/>
          </a:prstGeom>
          <a:gradFill>
            <a:gsLst>
              <a:gs pos="0">
                <a:srgbClr val="9A2F2C"/>
              </a:gs>
              <a:gs pos="80000">
                <a:srgbClr val="CA3E3A"/>
              </a:gs>
              <a:gs pos="100000">
                <a:srgbClr val="CE3B37"/>
              </a:gs>
            </a:gsLst>
            <a:lin ang="16200000"/>
          </a:gradFill>
          <a:ln>
            <a:solidFill>
              <a:srgbClr val="BE4B48"/>
            </a:solidFill>
          </a:ln>
          <a:effectLst>
            <a:outerShdw blurRad="38100" dist="23000" dir="5400000" rotWithShape="0">
              <a:srgbClr val="000000">
                <a:alpha val="35000"/>
              </a:srgbClr>
            </a:outerShdw>
          </a:effectLst>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spAutoFit/>
          </a:bodyPr>
          <a:lstStyle>
            <a:lvl1pPr algn="ctr">
              <a:defRPr sz="4400">
                <a:solidFill>
                  <a:srgbClr val="FFFFFF"/>
                </a:solidFill>
              </a:defRPr>
            </a:lvl1pPr>
          </a:lstStyle>
          <a:p>
            <a:pPr lvl="0">
              <a:defRPr sz="1800">
                <a:solidFill>
                  <a:srgbClr val="000000"/>
                </a:solidFill>
              </a:defRPr>
            </a:pPr>
            <a:r>
              <a:rPr sz="4400">
                <a:solidFill>
                  <a:srgbClr val="FFFFFF"/>
                </a:solidFill>
              </a:rPr>
              <a:t>HOLD IT UP</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 name="Shape 129"/>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30" name="Shape 130"/>
          <p:cNvSpPr>
            <a:spLocks noGrp="1"/>
          </p:cNvSpPr>
          <p:nvPr>
            <p:ph type="title"/>
          </p:nvPr>
        </p:nvSpPr>
        <p:spPr>
          <a:xfrm>
            <a:off x="457200" y="274638"/>
            <a:ext cx="8229600" cy="1143001"/>
          </a:xfrm>
          <a:prstGeom prst="rect">
            <a:avLst/>
          </a:prstGeom>
        </p:spPr>
        <p:txBody>
          <a:bodyPr/>
          <a:lstStyle/>
          <a:p>
            <a:pPr lvl="0">
              <a:defRPr sz="1800"/>
            </a:pPr>
            <a:r>
              <a:rPr sz="4400"/>
              <a:t>If you get bumped…</a:t>
            </a:r>
          </a:p>
        </p:txBody>
      </p:sp>
      <p:sp>
        <p:nvSpPr>
          <p:cNvPr id="131" name="Shape 131"/>
          <p:cNvSpPr>
            <a:spLocks noGrp="1"/>
          </p:cNvSpPr>
          <p:nvPr>
            <p:ph type="body" idx="1"/>
          </p:nvPr>
        </p:nvSpPr>
        <p:spPr>
          <a:xfrm>
            <a:off x="457200" y="1600199"/>
            <a:ext cx="8229600" cy="2470245"/>
          </a:xfrm>
          <a:prstGeom prst="rect">
            <a:avLst/>
          </a:prstGeom>
        </p:spPr>
        <p:txBody>
          <a:bodyPr/>
          <a:lstStyle/>
          <a:p>
            <a:pPr lvl="0">
              <a:lnSpc>
                <a:spcPct val="90000"/>
              </a:lnSpc>
              <a:spcBef>
                <a:spcPts val="600"/>
              </a:spcBef>
              <a:defRPr sz="1800"/>
            </a:pPr>
            <a:r>
              <a:rPr sz="2900"/>
              <a:t>Concede as soon as contact is made or an umpire awards the bump from the bank.</a:t>
            </a:r>
          </a:p>
          <a:p>
            <a:pPr marL="742950" lvl="1" indent="-285750">
              <a:lnSpc>
                <a:spcPct val="90000"/>
              </a:lnSpc>
              <a:spcBef>
                <a:spcPts val="600"/>
              </a:spcBef>
              <a:defRPr sz="1800"/>
            </a:pPr>
            <a:r>
              <a:rPr sz="2500"/>
              <a:t>If the bump is inevitable, safer to </a:t>
            </a:r>
            <a:r>
              <a:rPr sz="2500" b="1"/>
              <a:t>concede early</a:t>
            </a:r>
            <a:r>
              <a:rPr sz="2500"/>
              <a:t>.</a:t>
            </a:r>
          </a:p>
          <a:p>
            <a:pPr lvl="0">
              <a:lnSpc>
                <a:spcPct val="90000"/>
              </a:lnSpc>
              <a:spcBef>
                <a:spcPts val="600"/>
              </a:spcBef>
              <a:defRPr sz="1800"/>
            </a:pPr>
            <a:r>
              <a:rPr sz="2900"/>
              <a:t>Wind it down, but </a:t>
            </a:r>
            <a:r>
              <a:rPr sz="2900" b="1"/>
              <a:t>keep paddling.</a:t>
            </a:r>
            <a:endParaRPr sz="2900"/>
          </a:p>
          <a:p>
            <a:pPr marL="742950" lvl="1" indent="-285750">
              <a:lnSpc>
                <a:spcPct val="90000"/>
              </a:lnSpc>
              <a:spcBef>
                <a:spcPts val="600"/>
              </a:spcBef>
              <a:defRPr sz="1800"/>
            </a:pPr>
            <a:r>
              <a:rPr sz="2500"/>
              <a:t>Get out of the way of the crew which bumped you.</a:t>
            </a:r>
          </a:p>
        </p:txBody>
      </p:sp>
      <p:sp>
        <p:nvSpPr>
          <p:cNvPr id="132" name="Shape 132"/>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12</a:t>
            </a:fld>
            <a:endParaRPr sz="1200">
              <a:solidFill>
                <a:srgbClr val="888888"/>
              </a:solidFill>
            </a:endParaRPr>
          </a:p>
        </p:txBody>
      </p:sp>
      <p:sp>
        <p:nvSpPr>
          <p:cNvPr id="133" name="Shape 133"/>
          <p:cNvSpPr/>
          <p:nvPr/>
        </p:nvSpPr>
        <p:spPr>
          <a:xfrm>
            <a:off x="417513" y="4035652"/>
            <a:ext cx="8280704" cy="748666"/>
          </a:xfrm>
          <a:prstGeom prst="rect">
            <a:avLst/>
          </a:prstGeom>
          <a:gradFill>
            <a:gsLst>
              <a:gs pos="0">
                <a:srgbClr val="9A2F2C"/>
              </a:gs>
              <a:gs pos="80000">
                <a:srgbClr val="CA3E3A"/>
              </a:gs>
              <a:gs pos="100000">
                <a:srgbClr val="CE3B37"/>
              </a:gs>
            </a:gsLst>
            <a:lin ang="16200000"/>
          </a:gradFill>
          <a:ln>
            <a:solidFill>
              <a:srgbClr val="BE4B48"/>
            </a:solidFill>
          </a:ln>
          <a:effectLst>
            <a:outerShdw blurRad="38100" dist="23000" dir="5400000" rotWithShape="0">
              <a:srgbClr val="000000">
                <a:alpha val="35000"/>
              </a:srgbClr>
            </a:outerShdw>
          </a:effectLst>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spAutoFit/>
          </a:bodyPr>
          <a:lstStyle>
            <a:lvl1pPr algn="ctr">
              <a:defRPr sz="4400">
                <a:solidFill>
                  <a:srgbClr val="FFFFFF"/>
                </a:solidFill>
              </a:defRPr>
            </a:lvl1pPr>
          </a:lstStyle>
          <a:p>
            <a:pPr lvl="0">
              <a:defRPr sz="1800">
                <a:solidFill>
                  <a:srgbClr val="000000"/>
                </a:solidFill>
              </a:defRPr>
            </a:pPr>
            <a:r>
              <a:rPr sz="4400">
                <a:solidFill>
                  <a:srgbClr val="FFFFFF"/>
                </a:solidFill>
              </a:rPr>
              <a:t>CLEAR THE RIVER</a:t>
            </a:r>
          </a:p>
        </p:txBody>
      </p:sp>
      <p:sp>
        <p:nvSpPr>
          <p:cNvPr id="134" name="Shape 134"/>
          <p:cNvSpPr/>
          <p:nvPr/>
        </p:nvSpPr>
        <p:spPr>
          <a:xfrm>
            <a:off x="540015" y="4853220"/>
            <a:ext cx="8229601" cy="1544006"/>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marL="585215" lvl="0" indent="-585215" defTabSz="877823">
              <a:spcBef>
                <a:spcPts val="700"/>
              </a:spcBef>
              <a:buSzPct val="100000"/>
              <a:buFont typeface="Arial"/>
              <a:buChar char="•"/>
            </a:pPr>
            <a:r>
              <a:rPr sz="3072"/>
              <a:t>There will still be crews racing behind you.</a:t>
            </a:r>
          </a:p>
          <a:p>
            <a:pPr marL="585215" lvl="0" indent="-585215" defTabSz="877823">
              <a:spcBef>
                <a:spcPts val="700"/>
              </a:spcBef>
              <a:buSzPct val="100000"/>
              <a:buFont typeface="Arial"/>
              <a:buChar char="•"/>
            </a:pPr>
            <a:r>
              <a:rPr sz="3072"/>
              <a:t>Pull in as soon as you can/where instructed.</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 name="Shape 136"/>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37" name="Shape 137"/>
          <p:cNvSpPr>
            <a:spLocks noGrp="1"/>
          </p:cNvSpPr>
          <p:nvPr>
            <p:ph type="title"/>
          </p:nvPr>
        </p:nvSpPr>
        <p:spPr>
          <a:xfrm>
            <a:off x="457200" y="274638"/>
            <a:ext cx="8229600" cy="1143001"/>
          </a:xfrm>
          <a:prstGeom prst="rect">
            <a:avLst/>
          </a:prstGeom>
        </p:spPr>
        <p:txBody>
          <a:bodyPr/>
          <a:lstStyle/>
          <a:p>
            <a:pPr lvl="0">
              <a:defRPr sz="1800"/>
            </a:pPr>
            <a:r>
              <a:rPr sz="4400"/>
              <a:t>Making a Bump</a:t>
            </a:r>
          </a:p>
        </p:txBody>
      </p:sp>
      <p:sp>
        <p:nvSpPr>
          <p:cNvPr id="138" name="Shape 138"/>
          <p:cNvSpPr>
            <a:spLocks noGrp="1"/>
          </p:cNvSpPr>
          <p:nvPr>
            <p:ph type="body" idx="1"/>
          </p:nvPr>
        </p:nvSpPr>
        <p:spPr>
          <a:xfrm>
            <a:off x="4648200" y="1600200"/>
            <a:ext cx="4038600" cy="4525963"/>
          </a:xfrm>
          <a:prstGeom prst="rect">
            <a:avLst/>
          </a:prstGeom>
        </p:spPr>
        <p:txBody>
          <a:bodyPr/>
          <a:lstStyle/>
          <a:p>
            <a:pPr lvl="0">
              <a:defRPr sz="1800"/>
            </a:pPr>
            <a:r>
              <a:rPr sz="2800"/>
              <a:t>Cox of crew getting bumped concedes by raising hand.</a:t>
            </a:r>
          </a:p>
          <a:p>
            <a:pPr lvl="0">
              <a:defRPr sz="1800"/>
            </a:pPr>
            <a:r>
              <a:rPr sz="2800"/>
              <a:t>Bumping crew holds it up.</a:t>
            </a:r>
          </a:p>
          <a:p>
            <a:pPr lvl="0">
              <a:defRPr sz="1800"/>
            </a:pPr>
            <a:r>
              <a:rPr sz="2800"/>
              <a:t>Bumped crew keeps rowing</a:t>
            </a:r>
          </a:p>
          <a:p>
            <a:pPr marL="742950" lvl="1" indent="-285750">
              <a:spcBef>
                <a:spcPts val="500"/>
              </a:spcBef>
              <a:defRPr sz="1800"/>
            </a:pPr>
            <a:r>
              <a:rPr sz="2400"/>
              <a:t>Wind down and pull in.</a:t>
            </a:r>
          </a:p>
        </p:txBody>
      </p:sp>
      <p:sp>
        <p:nvSpPr>
          <p:cNvPr id="139" name="Shape 139"/>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13</a:t>
            </a:fld>
            <a:endParaRPr sz="1200">
              <a:solidFill>
                <a:srgbClr val="888888"/>
              </a:solidFill>
            </a:endParaRPr>
          </a:p>
        </p:txBody>
      </p:sp>
      <p:pic>
        <p:nvPicPr>
          <p:cNvPr id="140" name="image6.jpg" descr="http*3a*2f*2fwww"/>
          <p:cNvPicPr/>
          <p:nvPr/>
        </p:nvPicPr>
        <p:blipFill>
          <a:blip r:embed="rId2">
            <a:extLst/>
          </a:blip>
          <a:stretch>
            <a:fillRect/>
          </a:stretch>
        </p:blipFill>
        <p:spPr>
          <a:xfrm>
            <a:off x="457200" y="2515751"/>
            <a:ext cx="4038600" cy="269486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 name="Shape 142"/>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43" name="Shape 143"/>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14</a:t>
            </a:fld>
            <a:endParaRPr sz="1200">
              <a:solidFill>
                <a:srgbClr val="888888"/>
              </a:solidFill>
            </a:endParaRPr>
          </a:p>
        </p:txBody>
      </p:sp>
      <p:pic>
        <p:nvPicPr>
          <p:cNvPr id="144" name="image7.jpg" descr="http*3a*2f*2fwww"/>
          <p:cNvPicPr/>
          <p:nvPr/>
        </p:nvPicPr>
        <p:blipFill>
          <a:blip r:embed="rId2">
            <a:extLst/>
          </a:blip>
          <a:stretch>
            <a:fillRect/>
          </a:stretch>
        </p:blipFill>
        <p:spPr>
          <a:xfrm>
            <a:off x="1174146" y="1600200"/>
            <a:ext cx="6795708" cy="4525963"/>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 name="Shape 146"/>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47" name="Shape 147"/>
          <p:cNvSpPr>
            <a:spLocks noGrp="1"/>
          </p:cNvSpPr>
          <p:nvPr>
            <p:ph type="title"/>
          </p:nvPr>
        </p:nvSpPr>
        <p:spPr>
          <a:xfrm>
            <a:off x="457200" y="274638"/>
            <a:ext cx="8229600" cy="1143001"/>
          </a:xfrm>
          <a:prstGeom prst="rect">
            <a:avLst/>
          </a:prstGeom>
        </p:spPr>
        <p:txBody>
          <a:bodyPr/>
          <a:lstStyle/>
          <a:p>
            <a:pPr lvl="0">
              <a:defRPr sz="1800"/>
            </a:pPr>
            <a:r>
              <a:rPr sz="4400"/>
              <a:t>Clearing the River</a:t>
            </a:r>
          </a:p>
        </p:txBody>
      </p:sp>
      <p:sp>
        <p:nvSpPr>
          <p:cNvPr id="148" name="Shape 148"/>
          <p:cNvSpPr>
            <a:spLocks noGrp="1"/>
          </p:cNvSpPr>
          <p:nvPr>
            <p:ph type="body" idx="1"/>
          </p:nvPr>
        </p:nvSpPr>
        <p:spPr>
          <a:xfrm>
            <a:off x="457200" y="1600200"/>
            <a:ext cx="8229600" cy="4525963"/>
          </a:xfrm>
          <a:prstGeom prst="rect">
            <a:avLst/>
          </a:prstGeom>
        </p:spPr>
        <p:txBody>
          <a:bodyPr/>
          <a:lstStyle/>
          <a:p>
            <a:pPr lvl="0">
              <a:lnSpc>
                <a:spcPct val="80000"/>
              </a:lnSpc>
              <a:spcBef>
                <a:spcPts val="600"/>
              </a:spcBef>
              <a:defRPr sz="1800"/>
            </a:pPr>
            <a:r>
              <a:rPr sz="2700"/>
              <a:t>You need to clear the river as quickly as possible after bumping/getting bumped.</a:t>
            </a:r>
          </a:p>
          <a:p>
            <a:pPr lvl="0">
              <a:lnSpc>
                <a:spcPct val="80000"/>
              </a:lnSpc>
              <a:spcBef>
                <a:spcPts val="600"/>
              </a:spcBef>
              <a:defRPr sz="1800"/>
            </a:pPr>
            <a:r>
              <a:rPr sz="2700"/>
              <a:t>Pull in to the bank as soon as you can/where instructed.</a:t>
            </a:r>
          </a:p>
          <a:p>
            <a:pPr lvl="0">
              <a:lnSpc>
                <a:spcPct val="80000"/>
              </a:lnSpc>
              <a:spcBef>
                <a:spcPts val="600"/>
              </a:spcBef>
              <a:defRPr sz="1800"/>
            </a:pPr>
            <a:r>
              <a:rPr sz="2700" b="1"/>
              <a:t>Keep firm control of your crew:</a:t>
            </a:r>
            <a:r>
              <a:rPr sz="2700"/>
              <a:t> get the appropriate people to take strokes and then paddle you into the bank.</a:t>
            </a:r>
          </a:p>
          <a:p>
            <a:pPr lvl="0">
              <a:lnSpc>
                <a:spcPct val="80000"/>
              </a:lnSpc>
              <a:spcBef>
                <a:spcPts val="600"/>
              </a:spcBef>
              <a:defRPr sz="1800"/>
            </a:pPr>
            <a:r>
              <a:rPr sz="2700"/>
              <a:t>Avoid parking on the inside of corners.</a:t>
            </a:r>
          </a:p>
          <a:p>
            <a:pPr lvl="0">
              <a:lnSpc>
                <a:spcPct val="80000"/>
              </a:lnSpc>
              <a:spcBef>
                <a:spcPts val="600"/>
              </a:spcBef>
              <a:defRPr sz="1800"/>
            </a:pPr>
            <a:r>
              <a:rPr sz="2700"/>
              <a:t>Failure to clear is extremely dangerous and will be severely penalised.  If nothing else, remember that you will be the first person injured if a crew hits you from behind.</a:t>
            </a:r>
          </a:p>
        </p:txBody>
      </p:sp>
      <p:sp>
        <p:nvSpPr>
          <p:cNvPr id="149" name="Shape 149"/>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15</a:t>
            </a:fld>
            <a:endParaRPr sz="1200">
              <a:solidFill>
                <a:srgbClr val="888888"/>
              </a:solidFill>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 name="Shape 151"/>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52" name="Shape 152"/>
          <p:cNvSpPr>
            <a:spLocks noGrp="1"/>
          </p:cNvSpPr>
          <p:nvPr>
            <p:ph type="title"/>
          </p:nvPr>
        </p:nvSpPr>
        <p:spPr>
          <a:xfrm>
            <a:off x="457200" y="274638"/>
            <a:ext cx="8229600" cy="1143001"/>
          </a:xfrm>
          <a:prstGeom prst="rect">
            <a:avLst/>
          </a:prstGeom>
        </p:spPr>
        <p:txBody>
          <a:bodyPr/>
          <a:lstStyle/>
          <a:p>
            <a:pPr lvl="0">
              <a:defRPr sz="1800"/>
            </a:pPr>
            <a:r>
              <a:rPr sz="4400"/>
              <a:t>Once Parked</a:t>
            </a:r>
          </a:p>
        </p:txBody>
      </p:sp>
      <p:sp>
        <p:nvSpPr>
          <p:cNvPr id="153" name="Shape 153"/>
          <p:cNvSpPr>
            <a:spLocks noGrp="1"/>
          </p:cNvSpPr>
          <p:nvPr>
            <p:ph type="body" idx="1"/>
          </p:nvPr>
        </p:nvSpPr>
        <p:spPr>
          <a:xfrm>
            <a:off x="457200" y="1600200"/>
            <a:ext cx="8229600" cy="4525963"/>
          </a:xfrm>
          <a:prstGeom prst="rect">
            <a:avLst/>
          </a:prstGeom>
        </p:spPr>
        <p:txBody>
          <a:bodyPr/>
          <a:lstStyle/>
          <a:p>
            <a:pPr lvl="0">
              <a:lnSpc>
                <a:spcPct val="80000"/>
              </a:lnSpc>
              <a:spcBef>
                <a:spcPts val="500"/>
              </a:spcBef>
              <a:defRPr sz="1800"/>
            </a:pPr>
            <a:r>
              <a:rPr sz="2400"/>
              <a:t>Keep control of your crew and boat.</a:t>
            </a:r>
          </a:p>
          <a:p>
            <a:pPr lvl="0">
              <a:lnSpc>
                <a:spcPct val="80000"/>
              </a:lnSpc>
              <a:spcBef>
                <a:spcPts val="500"/>
              </a:spcBef>
              <a:defRPr sz="1800"/>
            </a:pPr>
            <a:r>
              <a:rPr sz="2400"/>
              <a:t>Blades (and people!) need to keep clear of the towpath as there will be umpires and bankparties cycling through with crews who are still racing.</a:t>
            </a:r>
          </a:p>
          <a:p>
            <a:pPr lvl="0">
              <a:lnSpc>
                <a:spcPct val="80000"/>
              </a:lnSpc>
              <a:spcBef>
                <a:spcPts val="500"/>
              </a:spcBef>
              <a:defRPr sz="1800"/>
            </a:pPr>
            <a:r>
              <a:rPr sz="2400"/>
              <a:t>If on the bank, </a:t>
            </a:r>
            <a:r>
              <a:rPr sz="2400" b="1"/>
              <a:t>pull in</a:t>
            </a:r>
            <a:r>
              <a:rPr sz="2400"/>
              <a:t> riverside blades for racing crews if you need to.</a:t>
            </a:r>
          </a:p>
          <a:p>
            <a:pPr lvl="0">
              <a:lnSpc>
                <a:spcPct val="80000"/>
              </a:lnSpc>
              <a:spcBef>
                <a:spcPts val="500"/>
              </a:spcBef>
              <a:defRPr sz="1800"/>
            </a:pPr>
            <a:r>
              <a:rPr sz="2400"/>
              <a:t>If on the inside of a corner, </a:t>
            </a:r>
            <a:r>
              <a:rPr sz="2400" b="1"/>
              <a:t>bury</a:t>
            </a:r>
            <a:r>
              <a:rPr sz="2400"/>
              <a:t> riverside blades.</a:t>
            </a:r>
          </a:p>
          <a:p>
            <a:pPr lvl="0">
              <a:lnSpc>
                <a:spcPct val="80000"/>
              </a:lnSpc>
              <a:spcBef>
                <a:spcPts val="500"/>
              </a:spcBef>
              <a:defRPr sz="1800"/>
            </a:pPr>
            <a:r>
              <a:rPr sz="2400"/>
              <a:t>Call three cheers for the boat you have bumped/who have bumped you! </a:t>
            </a:r>
          </a:p>
          <a:p>
            <a:pPr lvl="0">
              <a:lnSpc>
                <a:spcPct val="80000"/>
              </a:lnSpc>
              <a:spcBef>
                <a:spcPts val="500"/>
              </a:spcBef>
              <a:defRPr sz="1800"/>
            </a:pPr>
            <a:r>
              <a:rPr sz="2400"/>
              <a:t>If you have bumped, you can collect some greenery but please do not strip the river bank of everything green. </a:t>
            </a:r>
          </a:p>
          <a:p>
            <a:pPr lvl="0">
              <a:lnSpc>
                <a:spcPct val="80000"/>
              </a:lnSpc>
              <a:spcBef>
                <a:spcPts val="500"/>
              </a:spcBef>
              <a:defRPr sz="1800"/>
            </a:pPr>
            <a:r>
              <a:rPr sz="2400"/>
              <a:t>Do not row home until all racing crews have come through and an umpire says that it is safe to do so.</a:t>
            </a:r>
          </a:p>
        </p:txBody>
      </p:sp>
      <p:sp>
        <p:nvSpPr>
          <p:cNvPr id="154" name="Shape 154"/>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16</a:t>
            </a:fld>
            <a:endParaRPr sz="1200">
              <a:solidFill>
                <a:srgbClr val="888888"/>
              </a:solidFill>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 name="Shape 156"/>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57" name="Shape 157"/>
          <p:cNvSpPr>
            <a:spLocks noGrp="1"/>
          </p:cNvSpPr>
          <p:nvPr>
            <p:ph type="title"/>
          </p:nvPr>
        </p:nvSpPr>
        <p:spPr>
          <a:xfrm>
            <a:off x="457200" y="274638"/>
            <a:ext cx="8229600" cy="1143001"/>
          </a:xfrm>
          <a:prstGeom prst="rect">
            <a:avLst/>
          </a:prstGeom>
        </p:spPr>
        <p:txBody>
          <a:bodyPr/>
          <a:lstStyle/>
          <a:p>
            <a:pPr lvl="0">
              <a:defRPr sz="1800"/>
            </a:pPr>
            <a:r>
              <a:rPr sz="4400"/>
              <a:t>Rowing Over</a:t>
            </a:r>
          </a:p>
        </p:txBody>
      </p:sp>
      <p:sp>
        <p:nvSpPr>
          <p:cNvPr id="158" name="Shape 158"/>
          <p:cNvSpPr>
            <a:spLocks noGrp="1"/>
          </p:cNvSpPr>
          <p:nvPr>
            <p:ph type="body" idx="1"/>
          </p:nvPr>
        </p:nvSpPr>
        <p:spPr>
          <a:xfrm>
            <a:off x="457200" y="1600200"/>
            <a:ext cx="8229600" cy="4525963"/>
          </a:xfrm>
          <a:prstGeom prst="rect">
            <a:avLst/>
          </a:prstGeom>
        </p:spPr>
        <p:txBody>
          <a:bodyPr/>
          <a:lstStyle/>
          <a:p>
            <a:pPr marL="322325" lvl="0" indent="-322325" defTabSz="859536">
              <a:defRPr sz="1800"/>
            </a:pPr>
            <a:r>
              <a:rPr sz="3008"/>
              <a:t>If you fail to bump &amp; do not get bumped, you will have to ‘row over’ the entire course.</a:t>
            </a:r>
          </a:p>
          <a:p>
            <a:pPr marL="322325" lvl="0" indent="-322325" defTabSz="859536">
              <a:defRPr sz="1800"/>
            </a:pPr>
            <a:r>
              <a:rPr sz="3008"/>
              <a:t>Crews 1-9 row to </a:t>
            </a:r>
            <a:r>
              <a:rPr sz="3008" b="1"/>
              <a:t>top finish</a:t>
            </a:r>
            <a:r>
              <a:rPr sz="3008"/>
              <a:t>.</a:t>
            </a:r>
          </a:p>
          <a:p>
            <a:pPr marL="322325" lvl="0" indent="-322325" defTabSz="859536">
              <a:defRPr sz="1800"/>
            </a:pPr>
            <a:r>
              <a:rPr sz="3008"/>
              <a:t>Crews 11-18 row to </a:t>
            </a:r>
            <a:r>
              <a:rPr sz="3008" b="1"/>
              <a:t>bottom finish</a:t>
            </a:r>
            <a:r>
              <a:rPr sz="3008"/>
              <a:t>.</a:t>
            </a:r>
          </a:p>
          <a:p>
            <a:pPr marL="322325" lvl="0" indent="-322325" defTabSz="859536">
              <a:defRPr sz="1800"/>
            </a:pPr>
            <a:r>
              <a:rPr sz="3008"/>
              <a:t>Crew 10 can choose (i.e. can chase a bump to top finish but stop at bottom finish if not).</a:t>
            </a:r>
          </a:p>
          <a:p>
            <a:pPr marL="322325" lvl="0" indent="-322325" defTabSz="859536">
              <a:defRPr sz="1800"/>
            </a:pPr>
            <a:r>
              <a:rPr sz="3008" b="1"/>
              <a:t>Stern</a:t>
            </a:r>
            <a:r>
              <a:rPr sz="3008"/>
              <a:t> finish.</a:t>
            </a:r>
          </a:p>
          <a:p>
            <a:pPr marL="698373" lvl="1" indent="-268604" defTabSz="859536">
              <a:spcBef>
                <a:spcPts val="600"/>
              </a:spcBef>
              <a:defRPr sz="1800"/>
            </a:pPr>
            <a:r>
              <a:rPr sz="2632"/>
              <a:t>Stern must cross line to be ‘safe.’</a:t>
            </a:r>
          </a:p>
        </p:txBody>
      </p:sp>
      <p:sp>
        <p:nvSpPr>
          <p:cNvPr id="159" name="Shape 159"/>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17</a:t>
            </a:fld>
            <a:endParaRPr sz="1200">
              <a:solidFill>
                <a:srgbClr val="888888"/>
              </a:solidFill>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 name="Shape 161"/>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63" name="Shape 163"/>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18</a:t>
            </a:fld>
            <a:endParaRPr sz="1200">
              <a:solidFill>
                <a:srgbClr val="888888"/>
              </a:solidFill>
            </a:endParaRPr>
          </a:p>
        </p:txBody>
      </p:sp>
      <p:sp>
        <p:nvSpPr>
          <p:cNvPr id="13" name="Shape 163"/>
          <p:cNvSpPr txBox="1">
            <a:spLocks/>
          </p:cNvSpPr>
          <p:nvPr/>
        </p:nvSpPr>
        <p:spPr>
          <a:xfrm>
            <a:off x="6553200" y="6356350"/>
            <a:ext cx="2133600" cy="36512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normAutofit/>
          </a:bodyPr>
          <a:lstStyle/>
          <a:p>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fld id="{86CB4B4D-7CA3-9044-876B-883B54F8677D}" type="slidenum">
              <a:rPr kumimoji="0" lang="en-US" sz="12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t>18</a:t>
            </a:fld>
            <a:endParaRPr kumimoji="0" lang="en-US"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14" name="Title 1"/>
          <p:cNvSpPr txBox="1">
            <a:spLocks/>
          </p:cNvSpPr>
          <p:nvPr/>
        </p:nvSpPr>
        <p:spPr>
          <a:xfrm>
            <a:off x="457200" y="274638"/>
            <a:ext cx="8229600" cy="11430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45718" tIns="45718" rIns="45718" bIns="45718"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smtClean="0">
                <a:ln>
                  <a:noFill/>
                </a:ln>
                <a:solidFill>
                  <a:sysClr val="windowText" lastClr="000000"/>
                </a:solidFill>
                <a:effectLst/>
                <a:uLnTx/>
                <a:uFillTx/>
                <a:latin typeface="Calibri"/>
                <a:ea typeface="Calibri"/>
                <a:cs typeface="Calibri"/>
                <a:sym typeface="Calibri"/>
              </a:rPr>
              <a:t>Lents Finishes</a:t>
            </a:r>
            <a:endParaRPr kumimoji="0" lang="en-GB" sz="4400" b="0" i="0" u="none" strike="noStrike" kern="0" cap="none" spc="0" normalizeH="0" baseline="0" noProof="0" dirty="0">
              <a:ln>
                <a:noFill/>
              </a:ln>
              <a:solidFill>
                <a:sysClr val="windowText" lastClr="000000"/>
              </a:solidFill>
              <a:effectLst/>
              <a:uLnTx/>
              <a:uFillTx/>
              <a:latin typeface="Calibri"/>
              <a:ea typeface="Calibri"/>
              <a:cs typeface="Calibri"/>
              <a:sym typeface="Calibri"/>
            </a:endParaRPr>
          </a:p>
        </p:txBody>
      </p:sp>
      <p:pic>
        <p:nvPicPr>
          <p:cNvPr id="15" name="Picture Placeholder 4" descr="PlainMap.png"/>
          <p:cNvPicPr>
            <a:picLocks noChangeAspect="1"/>
          </p:cNvPicPr>
          <p:nvPr/>
        </p:nvPicPr>
        <p:blipFill>
          <a:blip r:embed="rId3"/>
          <a:stretch>
            <a:fillRect/>
          </a:stretch>
        </p:blipFill>
        <p:spPr>
          <a:xfrm>
            <a:off x="485775" y="1896438"/>
            <a:ext cx="4038600" cy="3895387"/>
          </a:xfrm>
          <a:prstGeom prst="rect">
            <a:avLst/>
          </a:prstGeom>
        </p:spPr>
      </p:pic>
      <p:sp>
        <p:nvSpPr>
          <p:cNvPr id="16" name="Content Placeholder 17"/>
          <p:cNvSpPr txBox="1">
            <a:spLocks/>
          </p:cNvSpPr>
          <p:nvPr/>
        </p:nvSpPr>
        <p:spPr>
          <a:xfrm>
            <a:off x="4648200" y="1417638"/>
            <a:ext cx="4248150" cy="166687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Crews 1 to 9 race to </a:t>
            </a:r>
            <a:r>
              <a:rPr kumimoji="0" lang="en-GB" sz="1800" b="1" i="0" u="none" strike="noStrike" kern="1200" cap="none" spc="0" normalizeH="0" baseline="0" noProof="0" dirty="0" smtClean="0">
                <a:ln>
                  <a:noFill/>
                </a:ln>
                <a:solidFill>
                  <a:schemeClr val="tx1"/>
                </a:solidFill>
                <a:effectLst/>
                <a:uLnTx/>
                <a:uFillTx/>
                <a:latin typeface="+mn-lt"/>
                <a:ea typeface="+mn-ea"/>
                <a:cs typeface="+mn-cs"/>
              </a:rPr>
              <a:t>top finish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Crews 11 to 18 race to </a:t>
            </a:r>
            <a:r>
              <a:rPr kumimoji="0" lang="en-GB" sz="1800" b="1" i="0" u="none" strike="noStrike" kern="1200" cap="none" spc="0" normalizeH="0" baseline="0" noProof="0" dirty="0" smtClean="0">
                <a:ln>
                  <a:noFill/>
                </a:ln>
                <a:solidFill>
                  <a:schemeClr val="tx1"/>
                </a:solidFill>
                <a:effectLst/>
                <a:uLnTx/>
                <a:uFillTx/>
                <a:latin typeface="+mn-lt"/>
                <a:ea typeface="+mn-ea"/>
                <a:cs typeface="+mn-cs"/>
              </a:rPr>
              <a:t>bottom finish</a:t>
            </a:r>
            <a:r>
              <a:rPr kumimoji="0" lang="en-GB" sz="1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Crew 10 can choose to race to top finish (if chasing a bump) or can stop at bottom finish).</a:t>
            </a:r>
            <a:endParaRPr kumimoji="0" lang="en-GB" sz="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i="0" u="sng" strike="noStrike" kern="1200" cap="none" spc="0" normalizeH="0" baseline="0" noProof="0" dirty="0" smtClean="0">
                <a:ln>
                  <a:noFill/>
                </a:ln>
                <a:solidFill>
                  <a:schemeClr val="tx1"/>
                </a:solidFill>
                <a:effectLst/>
                <a:uLnTx/>
                <a:uFillTx/>
                <a:latin typeface="+mn-lt"/>
                <a:ea typeface="+mn-ea"/>
                <a:cs typeface="+mn-cs"/>
              </a:rPr>
              <a:t>Stern</a:t>
            </a:r>
            <a:r>
              <a:rPr kumimoji="0" lang="en-GB" sz="1800" i="0" u="none" strike="noStrike" kern="1200" cap="none" spc="0" normalizeH="0" baseline="0" noProof="0" dirty="0" smtClean="0">
                <a:ln>
                  <a:noFill/>
                </a:ln>
                <a:solidFill>
                  <a:schemeClr val="tx1"/>
                </a:solidFill>
                <a:effectLst/>
                <a:uLnTx/>
                <a:uFillTx/>
                <a:latin typeface="+mn-lt"/>
                <a:ea typeface="+mn-ea"/>
                <a:cs typeface="+mn-cs"/>
              </a:rPr>
              <a:t> finish.</a:t>
            </a:r>
            <a:endParaRPr kumimoji="0" lang="en-GB" sz="1800" i="0" u="none" strike="noStrike" kern="1200" cap="none" spc="0" normalizeH="0" baseline="0" noProof="0" dirty="0">
              <a:ln>
                <a:noFill/>
              </a:ln>
              <a:solidFill>
                <a:schemeClr val="tx1"/>
              </a:solidFill>
              <a:effectLst/>
              <a:uLnTx/>
              <a:uFillTx/>
              <a:latin typeface="+mn-lt"/>
              <a:ea typeface="+mn-ea"/>
              <a:cs typeface="+mn-cs"/>
            </a:endParaRPr>
          </a:p>
        </p:txBody>
      </p:sp>
      <p:cxnSp>
        <p:nvCxnSpPr>
          <p:cNvPr id="17" name="Straight Connector 16"/>
          <p:cNvCxnSpPr/>
          <p:nvPr/>
        </p:nvCxnSpPr>
        <p:spPr>
          <a:xfrm rot="16200000" flipV="1">
            <a:off x="900114" y="5119688"/>
            <a:ext cx="771525" cy="266699"/>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721516" y="5074717"/>
            <a:ext cx="193988" cy="71709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88285686"/>
              </p:ext>
            </p:extLst>
          </p:nvPr>
        </p:nvGraphicFramePr>
        <p:xfrm>
          <a:off x="3638549" y="3884872"/>
          <a:ext cx="5267325" cy="2191512"/>
        </p:xfrm>
        <a:graphic>
          <a:graphicData uri="http://schemas.openxmlformats.org/drawingml/2006/table">
            <a:tbl>
              <a:tblPr/>
              <a:tblGrid>
                <a:gridCol w="1361001"/>
                <a:gridCol w="1953162"/>
                <a:gridCol w="1953162"/>
              </a:tblGrid>
              <a:tr h="218368">
                <a:tc>
                  <a:txBody>
                    <a:bodyPr/>
                    <a:lstStyle/>
                    <a:p>
                      <a:pPr marL="0" marR="0" algn="l">
                        <a:lnSpc>
                          <a:spcPct val="115000"/>
                        </a:lnSpc>
                        <a:spcBef>
                          <a:spcPts val="200"/>
                        </a:spcBef>
                        <a:spcAft>
                          <a:spcPts val="200"/>
                        </a:spcAft>
                      </a:pPr>
                      <a:endParaRPr lang="en-GB" sz="14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GB" sz="1400" b="1" dirty="0">
                          <a:latin typeface="Calibri"/>
                          <a:ea typeface="Calibri"/>
                          <a:cs typeface="Times New Roman"/>
                        </a:rPr>
                        <a:t>Top Finish</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GB" sz="1400" b="1" dirty="0">
                          <a:latin typeface="Calibri"/>
                          <a:ea typeface="Calibri"/>
                          <a:cs typeface="Times New Roman"/>
                        </a:rPr>
                        <a:t>Bottom Finish</a:t>
                      </a:r>
                      <a:endParaRPr lang="en-GB" sz="14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334">
                <a:tc>
                  <a:txBody>
                    <a:bodyPr/>
                    <a:lstStyle/>
                    <a:p>
                      <a:pPr marL="0" marR="0" algn="l">
                        <a:lnSpc>
                          <a:spcPct val="115000"/>
                        </a:lnSpc>
                        <a:spcBef>
                          <a:spcPts val="0"/>
                        </a:spcBef>
                        <a:spcAft>
                          <a:spcPts val="600"/>
                        </a:spcAft>
                      </a:pPr>
                      <a:r>
                        <a:rPr lang="en-GB" sz="1400" b="1" dirty="0" smtClean="0">
                          <a:latin typeface="Calibri"/>
                          <a:ea typeface="Calibri"/>
                          <a:cs typeface="Times New Roman"/>
                        </a:rPr>
                        <a:t>All M&amp;W Divisions except below</a:t>
                      </a:r>
                    </a:p>
                    <a:p>
                      <a:pPr marL="0" marR="0" algn="l">
                        <a:lnSpc>
                          <a:spcPct val="115000"/>
                        </a:lnSpc>
                        <a:spcBef>
                          <a:spcPts val="0"/>
                        </a:spcBef>
                        <a:spcAft>
                          <a:spcPts val="600"/>
                        </a:spcAft>
                      </a:pPr>
                      <a:endParaRPr lang="en-GB" sz="1400" b="1" dirty="0" smtClean="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l">
                        <a:lnSpc>
                          <a:spcPct val="115000"/>
                        </a:lnSpc>
                        <a:spcBef>
                          <a:spcPts val="0"/>
                        </a:spcBef>
                        <a:spcAft>
                          <a:spcPts val="600"/>
                        </a:spcAft>
                      </a:pPr>
                      <a:r>
                        <a:rPr lang="en-GB" sz="1400" dirty="0" smtClean="0">
                          <a:latin typeface="Calibri"/>
                          <a:ea typeface="Calibri"/>
                          <a:cs typeface="Times New Roman"/>
                        </a:rPr>
                        <a:t>Top Finish (post just downstream of Green Dragon</a:t>
                      </a:r>
                      <a:r>
                        <a:rPr lang="en-GB" sz="1400" baseline="0" dirty="0" smtClean="0">
                          <a:latin typeface="Calibri"/>
                          <a:ea typeface="Calibri"/>
                          <a:cs typeface="Times New Roman"/>
                        </a:rPr>
                        <a:t> Footbridge </a:t>
                      </a:r>
                      <a:r>
                        <a:rPr lang="en-GB" sz="1400" dirty="0" smtClean="0">
                          <a:latin typeface="Calibri"/>
                          <a:ea typeface="Calibri"/>
                          <a:cs typeface="Times New Roman"/>
                        </a:rPr>
                        <a:t>(1)</a:t>
                      </a:r>
                    </a:p>
                    <a:p>
                      <a:pPr marL="0" marR="0" algn="l">
                        <a:lnSpc>
                          <a:spcPct val="115000"/>
                        </a:lnSpc>
                        <a:spcBef>
                          <a:spcPts val="0"/>
                        </a:spcBef>
                        <a:spcAft>
                          <a:spcPts val="600"/>
                        </a:spcAft>
                      </a:pPr>
                      <a:endParaRPr lang="en-GB" sz="1400" dirty="0" smtClean="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15000"/>
                        </a:lnSpc>
                        <a:spcBef>
                          <a:spcPts val="0"/>
                        </a:spcBef>
                        <a:spcAft>
                          <a:spcPts val="600"/>
                        </a:spcAft>
                      </a:pPr>
                      <a:r>
                        <a:rPr lang="en-GB" sz="1400" dirty="0" smtClean="0">
                          <a:latin typeface="Calibri"/>
                          <a:ea typeface="Calibri"/>
                          <a:cs typeface="Times New Roman"/>
                        </a:rPr>
                        <a:t>Morley’s Holt (2)</a:t>
                      </a:r>
                    </a:p>
                    <a:p>
                      <a:pPr marL="0" marR="0" algn="l">
                        <a:lnSpc>
                          <a:spcPct val="115000"/>
                        </a:lnSpc>
                        <a:spcBef>
                          <a:spcPts val="0"/>
                        </a:spcBef>
                        <a:spcAft>
                          <a:spcPts val="600"/>
                        </a:spcAft>
                      </a:pPr>
                      <a:endParaRPr lang="en-GB" sz="1400" dirty="0" smtClean="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873469">
                <a:tc>
                  <a:txBody>
                    <a:bodyPr/>
                    <a:lstStyle/>
                    <a:p>
                      <a:pPr marL="0" marR="0" algn="l">
                        <a:lnSpc>
                          <a:spcPct val="115000"/>
                        </a:lnSpc>
                        <a:spcBef>
                          <a:spcPts val="0"/>
                        </a:spcBef>
                        <a:spcAft>
                          <a:spcPts val="600"/>
                        </a:spcAft>
                      </a:pPr>
                      <a:r>
                        <a:rPr lang="en-GB" sz="1400" b="1" strike="noStrike" dirty="0" smtClean="0">
                          <a:latin typeface="+mn-lt"/>
                          <a:ea typeface="Calibri"/>
                          <a:cs typeface="Times New Roman"/>
                        </a:rPr>
                        <a:t>Lower</a:t>
                      </a:r>
                      <a:r>
                        <a:rPr lang="en-GB" sz="1400" b="1" strike="noStrike" baseline="0" dirty="0" smtClean="0">
                          <a:latin typeface="+mn-lt"/>
                          <a:ea typeface="Calibri"/>
                          <a:cs typeface="Times New Roman"/>
                        </a:rPr>
                        <a:t> Boats</a:t>
                      </a:r>
                    </a:p>
                    <a:p>
                      <a:pPr marL="0" marR="0" algn="l">
                        <a:lnSpc>
                          <a:spcPct val="115000"/>
                        </a:lnSpc>
                        <a:spcBef>
                          <a:spcPts val="0"/>
                        </a:spcBef>
                        <a:spcAft>
                          <a:spcPts val="600"/>
                        </a:spcAft>
                      </a:pPr>
                      <a:r>
                        <a:rPr lang="en-GB" sz="1400" b="1" strike="noStrike" baseline="0" dirty="0" smtClean="0">
                          <a:latin typeface="+mn-lt"/>
                          <a:ea typeface="Calibri"/>
                          <a:cs typeface="Times New Roman"/>
                        </a:rPr>
                        <a:t>(M4/W4)</a:t>
                      </a:r>
                      <a:endParaRPr lang="en-GB" sz="1400" strike="noStrike" dirty="0" smtClean="0">
                        <a:latin typeface="+mn-lt"/>
                        <a:ea typeface="Calibri"/>
                        <a:cs typeface="Times New Roman"/>
                      </a:endParaRPr>
                    </a:p>
                    <a:p>
                      <a:pPr marL="0" marR="0" algn="l">
                        <a:lnSpc>
                          <a:spcPct val="115000"/>
                        </a:lnSpc>
                        <a:spcBef>
                          <a:spcPts val="0"/>
                        </a:spcBef>
                        <a:spcAft>
                          <a:spcPts val="0"/>
                        </a:spcAft>
                      </a:pPr>
                      <a:endParaRPr lang="en-GB" sz="14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600"/>
                        </a:spcAft>
                        <a:buClrTx/>
                        <a:buSzTx/>
                        <a:buFontTx/>
                        <a:buNone/>
                        <a:tabLst/>
                        <a:defRPr/>
                      </a:pPr>
                      <a:r>
                        <a:rPr lang="en-GB" sz="1400" strike="noStrike" dirty="0" smtClean="0">
                          <a:latin typeface="+mn-lt"/>
                          <a:ea typeface="Calibri"/>
                          <a:cs typeface="Times New Roman"/>
                        </a:rPr>
                        <a:t>The</a:t>
                      </a:r>
                      <a:r>
                        <a:rPr lang="en-GB" sz="1400" strike="noStrike" baseline="0" dirty="0" smtClean="0">
                          <a:latin typeface="+mn-lt"/>
                          <a:ea typeface="Calibri"/>
                          <a:cs typeface="Times New Roman"/>
                        </a:rPr>
                        <a:t> Railway Bridge (3)</a:t>
                      </a:r>
                      <a:endParaRPr lang="en-GB" sz="1400" strike="noStrike" dirty="0" smtClean="0">
                        <a:latin typeface="+mn-lt"/>
                        <a:ea typeface="Calibri"/>
                        <a:cs typeface="Times New Roman"/>
                      </a:endParaRPr>
                    </a:p>
                    <a:p>
                      <a:pPr marL="0" marR="0" algn="l">
                        <a:lnSpc>
                          <a:spcPct val="115000"/>
                        </a:lnSpc>
                        <a:spcBef>
                          <a:spcPts val="0"/>
                        </a:spcBef>
                        <a:spcAft>
                          <a:spcPts val="600"/>
                        </a:spcAft>
                      </a:pP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600"/>
                        </a:spcAft>
                        <a:buClrTx/>
                        <a:buSzTx/>
                        <a:buFontTx/>
                        <a:buNone/>
                        <a:tabLst/>
                        <a:defRPr/>
                      </a:pPr>
                      <a:r>
                        <a:rPr lang="en-GB" sz="1400" strike="noStrike" dirty="0" smtClean="0">
                          <a:latin typeface="+mn-lt"/>
                          <a:ea typeface="Calibri"/>
                          <a:cs typeface="Times New Roman"/>
                        </a:rPr>
                        <a:t>The Railings</a:t>
                      </a:r>
                      <a:r>
                        <a:rPr lang="en-GB" sz="1400" strike="noStrike" baseline="0" dirty="0" smtClean="0">
                          <a:latin typeface="+mn-lt"/>
                          <a:ea typeface="Calibri"/>
                          <a:cs typeface="Times New Roman"/>
                        </a:rPr>
                        <a:t> (4)</a:t>
                      </a:r>
                      <a:endParaRPr lang="en-GB" sz="1400" strike="noStrike" dirty="0" smtClean="0">
                        <a:latin typeface="+mn-lt"/>
                        <a:ea typeface="Calibri"/>
                        <a:cs typeface="Times New Roman"/>
                      </a:endParaRPr>
                    </a:p>
                    <a:p>
                      <a:pPr marL="0" marR="0" algn="l">
                        <a:lnSpc>
                          <a:spcPct val="115000"/>
                        </a:lnSpc>
                        <a:spcBef>
                          <a:spcPts val="0"/>
                        </a:spcBef>
                        <a:spcAft>
                          <a:spcPts val="600"/>
                        </a:spcAft>
                      </a:pPr>
                      <a:endParaRPr lang="en-GB" sz="14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20" name="TextBox 19"/>
          <p:cNvSpPr txBox="1"/>
          <p:nvPr/>
        </p:nvSpPr>
        <p:spPr>
          <a:xfrm>
            <a:off x="915504" y="5814578"/>
            <a:ext cx="263214" cy="276999"/>
          </a:xfrm>
          <a:prstGeom prst="rect">
            <a:avLst/>
          </a:prstGeom>
          <a:noFill/>
          <a:ln>
            <a:solidFill>
              <a:schemeClr val="tx1"/>
            </a:solidFill>
          </a:ln>
        </p:spPr>
        <p:txBody>
          <a:bodyPr wrap="none" rtlCol="0">
            <a:spAutoFit/>
          </a:bodyPr>
          <a:lstStyle/>
          <a:p>
            <a:r>
              <a:rPr lang="en-GB" sz="1200" dirty="0" smtClean="0"/>
              <a:t>1</a:t>
            </a:r>
            <a:endParaRPr lang="en-GB" dirty="0"/>
          </a:p>
        </p:txBody>
      </p:sp>
      <p:sp>
        <p:nvSpPr>
          <p:cNvPr id="21" name="TextBox 20"/>
          <p:cNvSpPr txBox="1"/>
          <p:nvPr/>
        </p:nvSpPr>
        <p:spPr>
          <a:xfrm>
            <a:off x="1412168" y="5676079"/>
            <a:ext cx="263214" cy="276999"/>
          </a:xfrm>
          <a:prstGeom prst="rect">
            <a:avLst/>
          </a:prstGeom>
          <a:noFill/>
          <a:ln>
            <a:solidFill>
              <a:schemeClr val="tx1"/>
            </a:solidFill>
          </a:ln>
        </p:spPr>
        <p:txBody>
          <a:bodyPr wrap="none" rtlCol="0">
            <a:spAutoFit/>
          </a:bodyPr>
          <a:lstStyle/>
          <a:p>
            <a:r>
              <a:rPr lang="en-GB" sz="1200" dirty="0" smtClean="0"/>
              <a:t>2</a:t>
            </a:r>
            <a:endParaRPr lang="en-GB" dirty="0"/>
          </a:p>
        </p:txBody>
      </p:sp>
      <p:sp>
        <p:nvSpPr>
          <p:cNvPr id="22" name="Slide Number Placeholder 27"/>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BB54261-8C89-42D9-BDCB-FFF861E1A7F4}" type="slidenum">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3" name="Footer Placeholder 28"/>
          <p:cNvSpPr txBox="1">
            <a:spLocks/>
          </p:cNvSpPr>
          <p:nvPr/>
        </p:nvSpPr>
        <p:spPr>
          <a:xfrm>
            <a:off x="814386" y="6356350"/>
            <a:ext cx="330041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pSp>
        <p:nvGrpSpPr>
          <p:cNvPr id="24" name="Group 23"/>
          <p:cNvGrpSpPr/>
          <p:nvPr/>
        </p:nvGrpSpPr>
        <p:grpSpPr>
          <a:xfrm>
            <a:off x="1803709" y="4250259"/>
            <a:ext cx="1209849" cy="1346346"/>
            <a:chOff x="2464592" y="4122278"/>
            <a:chExt cx="1209849" cy="1346346"/>
          </a:xfrm>
        </p:grpSpPr>
        <p:cxnSp>
          <p:nvCxnSpPr>
            <p:cNvPr id="25" name="Straight Connector 24"/>
            <p:cNvCxnSpPr/>
            <p:nvPr/>
          </p:nvCxnSpPr>
          <p:spPr>
            <a:xfrm rot="16200000" flipV="1">
              <a:off x="2892115" y="4374691"/>
              <a:ext cx="771525" cy="26669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V="1">
              <a:off x="2212179" y="4667250"/>
              <a:ext cx="771525" cy="26669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411227" y="4893803"/>
              <a:ext cx="263214" cy="276999"/>
            </a:xfrm>
            <a:prstGeom prst="rect">
              <a:avLst/>
            </a:prstGeom>
            <a:noFill/>
            <a:ln>
              <a:solidFill>
                <a:schemeClr val="tx1"/>
              </a:solidFill>
            </a:ln>
          </p:spPr>
          <p:txBody>
            <a:bodyPr wrap="none" rtlCol="0">
              <a:spAutoFit/>
            </a:bodyPr>
            <a:lstStyle/>
            <a:p>
              <a:r>
                <a:rPr lang="en-GB" sz="1200" dirty="0" smtClean="0"/>
                <a:t>4</a:t>
              </a:r>
              <a:endParaRPr lang="en-GB" dirty="0"/>
            </a:p>
          </p:txBody>
        </p:sp>
        <p:sp>
          <p:nvSpPr>
            <p:cNvPr id="28" name="TextBox 27"/>
            <p:cNvSpPr txBox="1"/>
            <p:nvPr/>
          </p:nvSpPr>
          <p:spPr>
            <a:xfrm>
              <a:off x="2618100" y="5191625"/>
              <a:ext cx="263214" cy="276999"/>
            </a:xfrm>
            <a:prstGeom prst="rect">
              <a:avLst/>
            </a:prstGeom>
            <a:noFill/>
            <a:ln>
              <a:solidFill>
                <a:schemeClr val="tx1"/>
              </a:solidFill>
            </a:ln>
          </p:spPr>
          <p:txBody>
            <a:bodyPr wrap="none" rtlCol="0">
              <a:spAutoFit/>
            </a:bodyPr>
            <a:lstStyle/>
            <a:p>
              <a:r>
                <a:rPr lang="en-GB" sz="1200" dirty="0" smtClean="0"/>
                <a:t>3</a:t>
              </a:r>
              <a:endParaRPr lang="en-GB" dirty="0"/>
            </a:p>
          </p:txBody>
        </p:sp>
      </p:grpSp>
    </p:spTree>
  </p:cSld>
  <p:clrMapOvr>
    <a:masterClrMapping/>
  </p:clrMapOvr>
  <p:transition spd="med"/>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 name="Shape 179"/>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80" name="Shape 180"/>
          <p:cNvSpPr>
            <a:spLocks noGrp="1"/>
          </p:cNvSpPr>
          <p:nvPr>
            <p:ph type="title"/>
          </p:nvPr>
        </p:nvSpPr>
        <p:spPr>
          <a:xfrm>
            <a:off x="457200" y="274638"/>
            <a:ext cx="8229600" cy="1143001"/>
          </a:xfrm>
          <a:prstGeom prst="rect">
            <a:avLst/>
          </a:prstGeom>
        </p:spPr>
        <p:txBody>
          <a:bodyPr/>
          <a:lstStyle/>
          <a:p>
            <a:pPr lvl="0">
              <a:defRPr sz="1800"/>
            </a:pPr>
            <a:r>
              <a:rPr sz="4400"/>
              <a:t>Rowing Home</a:t>
            </a:r>
          </a:p>
        </p:txBody>
      </p:sp>
      <p:sp>
        <p:nvSpPr>
          <p:cNvPr id="181" name="Shape 181"/>
          <p:cNvSpPr>
            <a:spLocks noGrp="1"/>
          </p:cNvSpPr>
          <p:nvPr>
            <p:ph type="body" idx="1"/>
          </p:nvPr>
        </p:nvSpPr>
        <p:spPr>
          <a:xfrm>
            <a:off x="457200" y="1600200"/>
            <a:ext cx="8229600" cy="4525963"/>
          </a:xfrm>
          <a:prstGeom prst="rect">
            <a:avLst/>
          </a:prstGeom>
        </p:spPr>
        <p:txBody>
          <a:bodyPr/>
          <a:lstStyle/>
          <a:p>
            <a:pPr lvl="0">
              <a:lnSpc>
                <a:spcPct val="80000"/>
              </a:lnSpc>
              <a:spcBef>
                <a:spcPts val="600"/>
              </a:spcBef>
              <a:defRPr sz="1800"/>
            </a:pPr>
            <a:r>
              <a:rPr sz="2700"/>
              <a:t>When the last racing crew has passed, you will be told you can push off and row home.</a:t>
            </a:r>
          </a:p>
          <a:p>
            <a:pPr lvl="0">
              <a:lnSpc>
                <a:spcPct val="80000"/>
              </a:lnSpc>
              <a:spcBef>
                <a:spcPts val="600"/>
              </a:spcBef>
              <a:defRPr sz="1800"/>
            </a:pPr>
            <a:r>
              <a:rPr sz="2700"/>
              <a:t>Again be careful: crews around you may have damaged equipment and the next division will be rowing down to the start.</a:t>
            </a:r>
          </a:p>
          <a:p>
            <a:pPr lvl="0">
              <a:lnSpc>
                <a:spcPct val="80000"/>
              </a:lnSpc>
              <a:spcBef>
                <a:spcPts val="600"/>
              </a:spcBef>
              <a:defRPr sz="1800"/>
            </a:pPr>
            <a:r>
              <a:rPr sz="2700"/>
              <a:t>Observe normal navigation rules.</a:t>
            </a:r>
          </a:p>
          <a:p>
            <a:pPr lvl="0">
              <a:lnSpc>
                <a:spcPct val="80000"/>
              </a:lnSpc>
              <a:spcBef>
                <a:spcPts val="600"/>
              </a:spcBef>
              <a:defRPr sz="1800"/>
            </a:pPr>
            <a:r>
              <a:rPr sz="2700"/>
              <a:t>If you finish top of your division (either row over head, or bump the 1st boat), then you are the Sandwich boat, and will race again at the bottom of the next division up. </a:t>
            </a:r>
          </a:p>
          <a:p>
            <a:pPr marL="742950" lvl="1" indent="-285750">
              <a:lnSpc>
                <a:spcPct val="80000"/>
              </a:lnSpc>
              <a:spcBef>
                <a:spcPts val="500"/>
              </a:spcBef>
              <a:defRPr sz="1800"/>
            </a:pPr>
            <a:r>
              <a:rPr sz="2300"/>
              <a:t>The sandwich boat must spin and pull in at the P&amp;E to marshal for the next division.</a:t>
            </a:r>
          </a:p>
        </p:txBody>
      </p:sp>
      <p:sp>
        <p:nvSpPr>
          <p:cNvPr id="182" name="Shape 182"/>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19</a:t>
            </a:fld>
            <a:endParaRPr sz="1200">
              <a:solidFill>
                <a:srgbClr val="888888"/>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 name="Shape 71"/>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72" name="Shape 72"/>
          <p:cNvSpPr>
            <a:spLocks noGrp="1"/>
          </p:cNvSpPr>
          <p:nvPr>
            <p:ph type="title"/>
          </p:nvPr>
        </p:nvSpPr>
        <p:spPr>
          <a:xfrm>
            <a:off x="457200" y="274638"/>
            <a:ext cx="8229600" cy="1143001"/>
          </a:xfrm>
          <a:prstGeom prst="rect">
            <a:avLst/>
          </a:prstGeom>
        </p:spPr>
        <p:txBody>
          <a:bodyPr/>
          <a:lstStyle/>
          <a:p>
            <a:pPr lvl="0">
              <a:defRPr sz="1800"/>
            </a:pPr>
            <a:r>
              <a:rPr sz="4400"/>
              <a:t>Bumps is fun…!</a:t>
            </a:r>
          </a:p>
        </p:txBody>
      </p:sp>
      <p:sp>
        <p:nvSpPr>
          <p:cNvPr id="73" name="Shape 73"/>
          <p:cNvSpPr>
            <a:spLocks noGrp="1"/>
          </p:cNvSpPr>
          <p:nvPr>
            <p:ph type="body" idx="1"/>
          </p:nvPr>
        </p:nvSpPr>
        <p:spPr>
          <a:xfrm>
            <a:off x="457200" y="1600200"/>
            <a:ext cx="8229600" cy="4525963"/>
          </a:xfrm>
          <a:prstGeom prst="rect">
            <a:avLst/>
          </a:prstGeom>
        </p:spPr>
        <p:txBody>
          <a:bodyPr/>
          <a:lstStyle/>
          <a:p>
            <a:pPr lvl="0">
              <a:defRPr sz="1800"/>
            </a:pPr>
            <a:r>
              <a:rPr sz="3200"/>
              <a:t>BUT…</a:t>
            </a:r>
          </a:p>
          <a:p>
            <a:pPr lvl="0">
              <a:defRPr sz="1800"/>
            </a:pPr>
            <a:endParaRPr sz="3200"/>
          </a:p>
          <a:p>
            <a:pPr lvl="0">
              <a:defRPr sz="1800"/>
            </a:pPr>
            <a:r>
              <a:rPr sz="3200"/>
              <a:t>Potentially very dangerous</a:t>
            </a:r>
          </a:p>
          <a:p>
            <a:pPr marL="742950" lvl="1" indent="-285750">
              <a:spcBef>
                <a:spcPts val="600"/>
              </a:spcBef>
              <a:defRPr sz="1800"/>
            </a:pPr>
            <a:r>
              <a:rPr sz="2800"/>
              <a:t>Safety #1 priority!</a:t>
            </a:r>
          </a:p>
          <a:p>
            <a:pPr marL="742950" lvl="1" indent="-285750">
              <a:spcBef>
                <a:spcPts val="600"/>
              </a:spcBef>
              <a:defRPr sz="1800"/>
            </a:pPr>
            <a:endParaRPr sz="2800"/>
          </a:p>
          <a:p>
            <a:pPr lvl="0">
              <a:defRPr sz="1800"/>
            </a:pPr>
            <a:r>
              <a:rPr sz="3200"/>
              <a:t>Keep it sporting!</a:t>
            </a:r>
          </a:p>
        </p:txBody>
      </p:sp>
      <p:sp>
        <p:nvSpPr>
          <p:cNvPr id="74" name="Shape 74"/>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a:t>
            </a:fld>
            <a:endParaRPr sz="1200">
              <a:solidFill>
                <a:srgbClr val="888888"/>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 name="Shape 184"/>
          <p:cNvSpPr>
            <a:spLocks noGrp="1"/>
          </p:cNvSpPr>
          <p:nvPr>
            <p:ph type="title"/>
          </p:nvPr>
        </p:nvSpPr>
        <p:spPr>
          <a:xfrm>
            <a:off x="722312" y="4406900"/>
            <a:ext cx="7772401" cy="1362075"/>
          </a:xfrm>
          <a:prstGeom prst="rect">
            <a:avLst/>
          </a:prstGeom>
        </p:spPr>
        <p:txBody>
          <a:bodyPr/>
          <a:lstStyle/>
          <a:p>
            <a:pPr lvl="0">
              <a:defRPr sz="1800" b="0" cap="none"/>
            </a:pPr>
            <a:r>
              <a:rPr sz="4000" b="1" cap="all"/>
              <a:t>safety measures</a:t>
            </a:r>
          </a:p>
        </p:txBody>
      </p:sp>
      <p:sp>
        <p:nvSpPr>
          <p:cNvPr id="185" name="Shape 185"/>
          <p:cNvSpPr>
            <a:spLocks noGrp="1"/>
          </p:cNvSpPr>
          <p:nvPr>
            <p:ph type="body" idx="1"/>
          </p:nvPr>
        </p:nvSpPr>
        <p:spPr>
          <a:xfrm>
            <a:off x="722312" y="2906713"/>
            <a:ext cx="7772401" cy="1500189"/>
          </a:xfrm>
          <a:prstGeom prst="rect">
            <a:avLst/>
          </a:prstGeom>
        </p:spPr>
        <p:txBody>
          <a:bodyPr/>
          <a:lstStyle/>
          <a:p>
            <a:pPr lvl="0"/>
            <a:endParaRPr/>
          </a:p>
        </p:txBody>
      </p:sp>
      <p:sp>
        <p:nvSpPr>
          <p:cNvPr id="186" name="Shape 186"/>
          <p:cNvSpPr>
            <a:spLocks noGrp="1"/>
          </p:cNvSpPr>
          <p:nvPr>
            <p:ph type="sldNum" sz="quarter" idx="2"/>
          </p:nvPr>
        </p:nvSpPr>
        <p:spPr>
          <a:xfrm>
            <a:off x="6553200" y="6269671"/>
            <a:ext cx="2133600" cy="269241"/>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20</a:t>
            </a:fld>
            <a:endParaRPr sz="1200">
              <a:solidFill>
                <a:srgbClr val="888888"/>
              </a:solidFill>
            </a:endParaRPr>
          </a:p>
        </p:txBody>
      </p:sp>
      <p:sp>
        <p:nvSpPr>
          <p:cNvPr id="187" name="Shape 187"/>
          <p:cNvSpPr/>
          <p:nvPr/>
        </p:nvSpPr>
        <p:spPr>
          <a:xfrm>
            <a:off x="814386" y="6404292"/>
            <a:ext cx="3300414"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 name="Shape 189"/>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90" name="Shape 190"/>
          <p:cNvSpPr>
            <a:spLocks noGrp="1"/>
          </p:cNvSpPr>
          <p:nvPr>
            <p:ph type="title"/>
          </p:nvPr>
        </p:nvSpPr>
        <p:spPr>
          <a:xfrm>
            <a:off x="457200" y="274638"/>
            <a:ext cx="8229600" cy="1143001"/>
          </a:xfrm>
          <a:prstGeom prst="rect">
            <a:avLst/>
          </a:prstGeom>
        </p:spPr>
        <p:txBody>
          <a:bodyPr/>
          <a:lstStyle>
            <a:lvl1pPr>
              <a:defRPr>
                <a:solidFill>
                  <a:srgbClr val="FF0000"/>
                </a:solidFill>
              </a:defRPr>
            </a:lvl1pPr>
          </a:lstStyle>
          <a:p>
            <a:pPr lvl="0">
              <a:defRPr sz="1800">
                <a:solidFill>
                  <a:srgbClr val="000000"/>
                </a:solidFill>
              </a:defRPr>
            </a:pPr>
            <a:r>
              <a:rPr sz="4400">
                <a:solidFill>
                  <a:srgbClr val="FF0000"/>
                </a:solidFill>
              </a:rPr>
              <a:t>Carnage!</a:t>
            </a:r>
          </a:p>
        </p:txBody>
      </p:sp>
      <p:sp>
        <p:nvSpPr>
          <p:cNvPr id="191" name="Shape 191"/>
          <p:cNvSpPr>
            <a:spLocks noGrp="1"/>
          </p:cNvSpPr>
          <p:nvPr>
            <p:ph type="body" idx="1"/>
          </p:nvPr>
        </p:nvSpPr>
        <p:spPr>
          <a:xfrm>
            <a:off x="457200" y="1600200"/>
            <a:ext cx="8229600" cy="1183009"/>
          </a:xfrm>
          <a:prstGeom prst="rect">
            <a:avLst/>
          </a:prstGeom>
        </p:spPr>
        <p:txBody>
          <a:bodyPr/>
          <a:lstStyle/>
          <a:p>
            <a:pPr lvl="0">
              <a:defRPr sz="1800"/>
            </a:pPr>
            <a:r>
              <a:rPr sz="3200"/>
              <a:t>Keep watching what is ahead and if necessary…</a:t>
            </a:r>
          </a:p>
        </p:txBody>
      </p:sp>
      <p:sp>
        <p:nvSpPr>
          <p:cNvPr id="192" name="Shape 192"/>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21</a:t>
            </a:fld>
            <a:endParaRPr sz="1200">
              <a:solidFill>
                <a:srgbClr val="888888"/>
              </a:solidFill>
            </a:endParaRPr>
          </a:p>
        </p:txBody>
      </p:sp>
      <p:sp>
        <p:nvSpPr>
          <p:cNvPr id="193" name="Shape 193"/>
          <p:cNvSpPr/>
          <p:nvPr/>
        </p:nvSpPr>
        <p:spPr>
          <a:xfrm>
            <a:off x="452306" y="2904968"/>
            <a:ext cx="8280704" cy="748666"/>
          </a:xfrm>
          <a:prstGeom prst="rect">
            <a:avLst/>
          </a:prstGeom>
          <a:gradFill>
            <a:gsLst>
              <a:gs pos="0">
                <a:srgbClr val="9A2F2C"/>
              </a:gs>
              <a:gs pos="80000">
                <a:srgbClr val="CA3E3A"/>
              </a:gs>
              <a:gs pos="100000">
                <a:srgbClr val="CE3B37"/>
              </a:gs>
            </a:gsLst>
            <a:lin ang="16200000"/>
          </a:gradFill>
          <a:ln>
            <a:solidFill>
              <a:srgbClr val="BE4B48"/>
            </a:solidFill>
          </a:ln>
          <a:effectLst>
            <a:outerShdw blurRad="38100" dist="23000" dir="5400000" rotWithShape="0">
              <a:srgbClr val="000000">
                <a:alpha val="35000"/>
              </a:srgbClr>
            </a:outerShdw>
          </a:effectLst>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spAutoFit/>
          </a:bodyPr>
          <a:lstStyle>
            <a:lvl1pPr algn="ctr">
              <a:defRPr sz="4400">
                <a:solidFill>
                  <a:srgbClr val="FFFFFF"/>
                </a:solidFill>
              </a:defRPr>
            </a:lvl1pPr>
          </a:lstStyle>
          <a:p>
            <a:pPr lvl="0">
              <a:defRPr sz="1800">
                <a:solidFill>
                  <a:srgbClr val="000000"/>
                </a:solidFill>
              </a:defRPr>
            </a:pPr>
            <a:r>
              <a:rPr sz="4400">
                <a:solidFill>
                  <a:srgbClr val="FFFFFF"/>
                </a:solidFill>
              </a:rPr>
              <a:t>HOLD IT UP</a:t>
            </a:r>
          </a:p>
        </p:txBody>
      </p:sp>
      <p:sp>
        <p:nvSpPr>
          <p:cNvPr id="194" name="Shape 194"/>
          <p:cNvSpPr/>
          <p:nvPr/>
        </p:nvSpPr>
        <p:spPr>
          <a:xfrm>
            <a:off x="470428" y="3944375"/>
            <a:ext cx="8229601" cy="578338"/>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lvl1pPr marL="609600" indent="-609600">
              <a:lnSpc>
                <a:spcPct val="90000"/>
              </a:lnSpc>
              <a:spcBef>
                <a:spcPts val="700"/>
              </a:spcBef>
              <a:buSzPct val="100000"/>
              <a:buFont typeface="Arial"/>
              <a:buChar char="•"/>
              <a:defRPr sz="3200"/>
            </a:lvl1pPr>
          </a:lstStyle>
          <a:p>
            <a:pPr lvl="0">
              <a:defRPr sz="1800"/>
            </a:pPr>
            <a:r>
              <a:rPr sz="3200"/>
              <a:t>NEVER row in to a stationary crew!</a:t>
            </a:r>
          </a:p>
        </p:txBody>
      </p:sp>
      <p:sp>
        <p:nvSpPr>
          <p:cNvPr id="195" name="Shape 195"/>
          <p:cNvSpPr/>
          <p:nvPr/>
        </p:nvSpPr>
        <p:spPr>
          <a:xfrm>
            <a:off x="470427" y="4657573"/>
            <a:ext cx="8229601" cy="1183010"/>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lvl1pPr marL="609600" indent="-609600">
              <a:spcBef>
                <a:spcPts val="700"/>
              </a:spcBef>
              <a:buSzPct val="100000"/>
              <a:buFont typeface="Arial"/>
              <a:buChar char="•"/>
              <a:defRPr sz="3200"/>
            </a:lvl1pPr>
          </a:lstStyle>
          <a:p>
            <a:pPr lvl="0">
              <a:defRPr sz="1800"/>
            </a:pPr>
            <a:r>
              <a:rPr sz="3200"/>
              <a:t>If you have to stop while racing, we can award technical results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 name="Shape 197"/>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dirty="0">
                <a:solidFill>
                  <a:srgbClr val="888888"/>
                </a:solidFill>
              </a:rPr>
              <a:t>Coxing Bumps Races - Seniors</a:t>
            </a:r>
          </a:p>
        </p:txBody>
      </p:sp>
      <p:sp>
        <p:nvSpPr>
          <p:cNvPr id="198" name="Shape 198"/>
          <p:cNvSpPr>
            <a:spLocks noGrp="1"/>
          </p:cNvSpPr>
          <p:nvPr>
            <p:ph type="title"/>
          </p:nvPr>
        </p:nvSpPr>
        <p:spPr>
          <a:xfrm>
            <a:off x="457200" y="274638"/>
            <a:ext cx="8229600" cy="1143001"/>
          </a:xfrm>
          <a:prstGeom prst="rect">
            <a:avLst/>
          </a:prstGeom>
        </p:spPr>
        <p:txBody>
          <a:bodyPr/>
          <a:lstStyle/>
          <a:p>
            <a:pPr lvl="0">
              <a:defRPr sz="1800"/>
            </a:pPr>
            <a:r>
              <a:rPr sz="4400"/>
              <a:t>Sirens</a:t>
            </a:r>
          </a:p>
        </p:txBody>
      </p:sp>
      <p:sp>
        <p:nvSpPr>
          <p:cNvPr id="199" name="Shape 199"/>
          <p:cNvSpPr>
            <a:spLocks noGrp="1"/>
          </p:cNvSpPr>
          <p:nvPr>
            <p:ph type="body" idx="1"/>
          </p:nvPr>
        </p:nvSpPr>
        <p:spPr>
          <a:xfrm>
            <a:off x="457200" y="1600200"/>
            <a:ext cx="8229600" cy="4525963"/>
          </a:xfrm>
          <a:prstGeom prst="rect">
            <a:avLst/>
          </a:prstGeom>
        </p:spPr>
        <p:txBody>
          <a:bodyPr/>
          <a:lstStyle/>
          <a:p>
            <a:pPr marL="332613" lvl="0" indent="-332613" defTabSz="886968">
              <a:spcBef>
                <a:spcPts val="600"/>
              </a:spcBef>
              <a:defRPr sz="1800"/>
            </a:pPr>
            <a:r>
              <a:rPr sz="2813"/>
              <a:t>There are static umpires positioned along the course up to Grassy. </a:t>
            </a:r>
          </a:p>
          <a:p>
            <a:pPr marL="332613" lvl="0" indent="-332613" defTabSz="886968">
              <a:spcBef>
                <a:spcPts val="600"/>
              </a:spcBef>
              <a:defRPr sz="1800"/>
            </a:pPr>
            <a:r>
              <a:rPr sz="2813"/>
              <a:t>If a division must be stopped (due to severe carnage, ejector crabs…) then they will be told by the chief umpire to use the sirens. </a:t>
            </a:r>
          </a:p>
          <a:p>
            <a:pPr marL="332613" lvl="0" indent="-332613" defTabSz="886968">
              <a:spcBef>
                <a:spcPts val="600"/>
              </a:spcBef>
              <a:defRPr sz="1800"/>
            </a:pPr>
            <a:r>
              <a:rPr sz="2813"/>
              <a:t>If your boat has yet to pass the marshal sounding a siren then you MUST stop immediately. </a:t>
            </a:r>
          </a:p>
          <a:p>
            <a:pPr marL="332613" lvl="0" indent="-332613" defTabSz="886968">
              <a:spcBef>
                <a:spcPts val="600"/>
              </a:spcBef>
              <a:defRPr sz="1800"/>
            </a:pPr>
            <a:r>
              <a:rPr sz="2813"/>
              <a:t>If you hear a siren sounding behind you, continue to race. </a:t>
            </a:r>
          </a:p>
        </p:txBody>
      </p:sp>
      <p:sp>
        <p:nvSpPr>
          <p:cNvPr id="200" name="Shape 200"/>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22</a:t>
            </a:fld>
            <a:endParaRPr sz="1200">
              <a:solidFill>
                <a:srgbClr val="888888"/>
              </a:solidFill>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 name="Shape 202"/>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203" name="Shape 203"/>
          <p:cNvSpPr>
            <a:spLocks noGrp="1"/>
          </p:cNvSpPr>
          <p:nvPr>
            <p:ph type="title"/>
          </p:nvPr>
        </p:nvSpPr>
        <p:spPr>
          <a:xfrm>
            <a:off x="457200" y="274638"/>
            <a:ext cx="8229600" cy="1143001"/>
          </a:xfrm>
          <a:prstGeom prst="rect">
            <a:avLst/>
          </a:prstGeom>
        </p:spPr>
        <p:txBody>
          <a:bodyPr/>
          <a:lstStyle/>
          <a:p>
            <a:pPr lvl="0">
              <a:defRPr sz="1800"/>
            </a:pPr>
            <a:r>
              <a:rPr sz="4400"/>
              <a:t>What if…</a:t>
            </a:r>
          </a:p>
        </p:txBody>
      </p:sp>
      <p:sp>
        <p:nvSpPr>
          <p:cNvPr id="204" name="Shape 204"/>
          <p:cNvSpPr>
            <a:spLocks noGrp="1"/>
          </p:cNvSpPr>
          <p:nvPr>
            <p:ph type="body" idx="1"/>
          </p:nvPr>
        </p:nvSpPr>
        <p:spPr>
          <a:xfrm>
            <a:off x="457200" y="1600200"/>
            <a:ext cx="8229600" cy="4525963"/>
          </a:xfrm>
          <a:prstGeom prst="rect">
            <a:avLst/>
          </a:prstGeom>
        </p:spPr>
        <p:txBody>
          <a:bodyPr/>
          <a:lstStyle/>
          <a:p>
            <a:pPr marL="390391" lvl="0" indent="-390391" defTabSz="905255">
              <a:lnSpc>
                <a:spcPct val="80000"/>
              </a:lnSpc>
              <a:spcBef>
                <a:spcPts val="500"/>
              </a:spcBef>
              <a:defRPr sz="1800"/>
            </a:pPr>
            <a:r>
              <a:rPr sz="2277"/>
              <a:t>…the rudder breaks?</a:t>
            </a:r>
            <a:endParaRPr sz="1979"/>
          </a:p>
          <a:p>
            <a:pPr marL="835364" lvl="1" indent="-382736" defTabSz="905255">
              <a:lnSpc>
                <a:spcPct val="80000"/>
              </a:lnSpc>
              <a:spcBef>
                <a:spcPts val="500"/>
              </a:spcBef>
              <a:defRPr sz="1800"/>
            </a:pPr>
            <a:r>
              <a:rPr sz="2277"/>
              <a:t>(or one of your rowers drops out &amp; you can’t get round the corner)</a:t>
            </a:r>
            <a:endParaRPr sz="1683"/>
          </a:p>
          <a:p>
            <a:pPr marL="835364" lvl="1" indent="-382736" defTabSz="905255">
              <a:lnSpc>
                <a:spcPct val="80000"/>
              </a:lnSpc>
              <a:spcBef>
                <a:spcPts val="500"/>
              </a:spcBef>
              <a:defRPr sz="1800"/>
            </a:pPr>
            <a:r>
              <a:rPr sz="2277" b="1"/>
              <a:t>STOP!</a:t>
            </a:r>
            <a:r>
              <a:rPr sz="2277"/>
              <a:t> If you are able to continue, it will be quicker to stop, straighten up and go again than to drive into the nearest bank. </a:t>
            </a:r>
            <a:endParaRPr sz="1683"/>
          </a:p>
          <a:p>
            <a:pPr marL="835364" lvl="1" indent="-382736" defTabSz="905255">
              <a:lnSpc>
                <a:spcPct val="80000"/>
              </a:lnSpc>
              <a:spcBef>
                <a:spcPts val="500"/>
              </a:spcBef>
              <a:defRPr sz="1800"/>
            </a:pPr>
            <a:r>
              <a:rPr sz="2277"/>
              <a:t>Do not attempt to race with no rudder!</a:t>
            </a:r>
            <a:endParaRPr sz="1683"/>
          </a:p>
          <a:p>
            <a:pPr marL="390391" lvl="0" indent="-390391" defTabSz="905255">
              <a:lnSpc>
                <a:spcPct val="80000"/>
              </a:lnSpc>
              <a:spcBef>
                <a:spcPts val="500"/>
              </a:spcBef>
              <a:defRPr sz="1800"/>
            </a:pPr>
            <a:r>
              <a:rPr sz="2277"/>
              <a:t>…someone catches a crab?</a:t>
            </a:r>
            <a:endParaRPr sz="1979"/>
          </a:p>
          <a:p>
            <a:pPr marL="835364" lvl="1" indent="-382736" defTabSz="905255">
              <a:lnSpc>
                <a:spcPct val="80000"/>
              </a:lnSpc>
              <a:spcBef>
                <a:spcPts val="500"/>
              </a:spcBef>
              <a:defRPr sz="1800"/>
            </a:pPr>
            <a:r>
              <a:rPr sz="2277"/>
              <a:t>get his/her partner to drop out; if they still can’t get the blade back, you will need to stop so they can get it back.</a:t>
            </a:r>
            <a:endParaRPr sz="1683"/>
          </a:p>
          <a:p>
            <a:pPr marL="339470" lvl="0" indent="-339470" defTabSz="905255">
              <a:lnSpc>
                <a:spcPct val="80000"/>
              </a:lnSpc>
              <a:spcBef>
                <a:spcPts val="400"/>
              </a:spcBef>
              <a:defRPr sz="1800"/>
            </a:pPr>
            <a:endParaRPr sz="3762"/>
          </a:p>
          <a:p>
            <a:pPr marL="390391" lvl="0" indent="-390391" defTabSz="905255">
              <a:lnSpc>
                <a:spcPct val="80000"/>
              </a:lnSpc>
              <a:spcBef>
                <a:spcPts val="500"/>
              </a:spcBef>
              <a:defRPr sz="1800"/>
            </a:pPr>
            <a:r>
              <a:rPr sz="2277" b="1"/>
              <a:t>Always prioritise safety.  Bumps is no fun when people get hurt.</a:t>
            </a:r>
          </a:p>
        </p:txBody>
      </p:sp>
      <p:sp>
        <p:nvSpPr>
          <p:cNvPr id="205" name="Shape 205"/>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23</a:t>
            </a:fld>
            <a:endParaRPr sz="1200">
              <a:solidFill>
                <a:srgbClr val="888888"/>
              </a:solidFill>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 name="Shape 207"/>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208" name="Shape 208"/>
          <p:cNvSpPr>
            <a:spLocks noGrp="1"/>
          </p:cNvSpPr>
          <p:nvPr>
            <p:ph type="title"/>
          </p:nvPr>
        </p:nvSpPr>
        <p:spPr>
          <a:xfrm>
            <a:off x="457200" y="274638"/>
            <a:ext cx="8229600" cy="1143001"/>
          </a:xfrm>
          <a:prstGeom prst="rect">
            <a:avLst/>
          </a:prstGeom>
        </p:spPr>
        <p:txBody>
          <a:bodyPr/>
          <a:lstStyle/>
          <a:p>
            <a:pPr lvl="0">
              <a:defRPr sz="1800"/>
            </a:pPr>
            <a:r>
              <a:rPr sz="4400"/>
              <a:t>Kit</a:t>
            </a:r>
          </a:p>
        </p:txBody>
      </p:sp>
      <p:sp>
        <p:nvSpPr>
          <p:cNvPr id="210" name="Shape 210"/>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24</a:t>
            </a:fld>
            <a:endParaRPr sz="1200">
              <a:solidFill>
                <a:srgbClr val="888888"/>
              </a:solidFill>
            </a:endParaRPr>
          </a:p>
        </p:txBody>
      </p:sp>
      <p:sp>
        <p:nvSpPr>
          <p:cNvPr id="8" name="Shape 209"/>
          <p:cNvSpPr>
            <a:spLocks noGrp="1"/>
          </p:cNvSpPr>
          <p:nvPr>
            <p:ph type="body" idx="1"/>
          </p:nvPr>
        </p:nvSpPr>
        <p:spPr>
          <a:xfrm>
            <a:off x="457200" y="1600200"/>
            <a:ext cx="8229600" cy="4525963"/>
          </a:xfrm>
          <a:prstGeom prst="rect">
            <a:avLst/>
          </a:prstGeom>
        </p:spPr>
        <p:txBody>
          <a:bodyPr/>
          <a:lstStyle/>
          <a:p>
            <a:pPr lvl="0">
              <a:lnSpc>
                <a:spcPct val="90000"/>
              </a:lnSpc>
              <a:spcBef>
                <a:spcPts val="600"/>
              </a:spcBef>
              <a:defRPr sz="1800"/>
            </a:pPr>
            <a:r>
              <a:rPr sz="2900" dirty="0"/>
              <a:t>It could be</a:t>
            </a:r>
            <a:r>
              <a:rPr sz="2900" dirty="0" smtClean="0"/>
              <a:t> </a:t>
            </a:r>
            <a:r>
              <a:rPr lang="en-GB" sz="2900" dirty="0" smtClean="0"/>
              <a:t>quite sunny. It could be horrible!</a:t>
            </a:r>
            <a:endParaRPr sz="2900" dirty="0" smtClean="0"/>
          </a:p>
          <a:p>
            <a:pPr lvl="0">
              <a:lnSpc>
                <a:spcPct val="90000"/>
              </a:lnSpc>
              <a:spcBef>
                <a:spcPts val="600"/>
              </a:spcBef>
              <a:defRPr sz="1800"/>
            </a:pPr>
            <a:r>
              <a:rPr sz="2900" dirty="0"/>
              <a:t>There may be long waits while marshalling or before you can row home</a:t>
            </a:r>
            <a:r>
              <a:rPr sz="2900" dirty="0" smtClean="0"/>
              <a:t>.</a:t>
            </a:r>
            <a:endParaRPr sz="2500" dirty="0" smtClean="0"/>
          </a:p>
          <a:p>
            <a:pPr lvl="0">
              <a:lnSpc>
                <a:spcPct val="90000"/>
              </a:lnSpc>
              <a:spcBef>
                <a:spcPts val="600"/>
              </a:spcBef>
              <a:defRPr sz="1800"/>
            </a:pPr>
            <a:r>
              <a:rPr sz="2900" dirty="0"/>
              <a:t>Take shoes in the boat so you can get out while marshalling and move around.</a:t>
            </a:r>
          </a:p>
          <a:p>
            <a:pPr lvl="0">
              <a:lnSpc>
                <a:spcPct val="90000"/>
              </a:lnSpc>
              <a:spcBef>
                <a:spcPts val="600"/>
              </a:spcBef>
              <a:defRPr sz="1800"/>
            </a:pPr>
            <a:r>
              <a:rPr sz="2900" b="1" dirty="0"/>
              <a:t>Lifejackets!</a:t>
            </a:r>
            <a:r>
              <a:rPr sz="2900" dirty="0"/>
              <a:t> Without one you won’t race!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2" name="Shape 212"/>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213" name="Shape 213"/>
          <p:cNvSpPr>
            <a:spLocks noGrp="1"/>
          </p:cNvSpPr>
          <p:nvPr>
            <p:ph type="title"/>
          </p:nvPr>
        </p:nvSpPr>
        <p:spPr>
          <a:xfrm>
            <a:off x="457200" y="274638"/>
            <a:ext cx="8229600" cy="1143001"/>
          </a:xfrm>
          <a:prstGeom prst="rect">
            <a:avLst/>
          </a:prstGeom>
        </p:spPr>
        <p:txBody>
          <a:bodyPr/>
          <a:lstStyle/>
          <a:p>
            <a:pPr lvl="0">
              <a:defRPr sz="1800"/>
            </a:pPr>
            <a:r>
              <a:rPr sz="4400"/>
              <a:t>Etiquette</a:t>
            </a:r>
          </a:p>
        </p:txBody>
      </p:sp>
      <p:sp>
        <p:nvSpPr>
          <p:cNvPr id="214" name="Shape 214"/>
          <p:cNvSpPr>
            <a:spLocks noGrp="1"/>
          </p:cNvSpPr>
          <p:nvPr>
            <p:ph type="body" idx="1"/>
          </p:nvPr>
        </p:nvSpPr>
        <p:spPr>
          <a:xfrm>
            <a:off x="457200" y="1600200"/>
            <a:ext cx="8229600" cy="4525963"/>
          </a:xfrm>
          <a:prstGeom prst="rect">
            <a:avLst/>
          </a:prstGeom>
        </p:spPr>
        <p:txBody>
          <a:bodyPr/>
          <a:lstStyle/>
          <a:p>
            <a:pPr lvl="0">
              <a:lnSpc>
                <a:spcPct val="80000"/>
              </a:lnSpc>
              <a:spcBef>
                <a:spcPts val="600"/>
              </a:spcBef>
              <a:defRPr sz="1800"/>
            </a:pPr>
            <a:r>
              <a:rPr sz="2700"/>
              <a:t>Lots of people come to watch bumps, including members of the public.</a:t>
            </a:r>
          </a:p>
          <a:p>
            <a:pPr marL="742950" lvl="1" indent="-285750">
              <a:lnSpc>
                <a:spcPct val="80000"/>
              </a:lnSpc>
              <a:spcBef>
                <a:spcPts val="500"/>
              </a:spcBef>
              <a:defRPr sz="1800"/>
            </a:pPr>
            <a:r>
              <a:rPr sz="2300"/>
              <a:t>A certain standard of behaviour is expected of all racing crews.</a:t>
            </a:r>
          </a:p>
          <a:p>
            <a:pPr lvl="0">
              <a:lnSpc>
                <a:spcPct val="80000"/>
              </a:lnSpc>
              <a:spcBef>
                <a:spcPts val="600"/>
              </a:spcBef>
              <a:defRPr sz="1800"/>
            </a:pPr>
            <a:r>
              <a:rPr sz="2700"/>
              <a:t>Foul and abusive language and behaviour will not be tolerated.  </a:t>
            </a:r>
          </a:p>
          <a:p>
            <a:pPr lvl="0">
              <a:lnSpc>
                <a:spcPct val="80000"/>
              </a:lnSpc>
              <a:spcBef>
                <a:spcPts val="600"/>
              </a:spcBef>
              <a:defRPr sz="1800"/>
            </a:pPr>
            <a:r>
              <a:rPr sz="2700"/>
              <a:t>If another crew or bank party are aggressive or abusive report it to a JU or SU.  Do not get drawn into arguments.</a:t>
            </a:r>
          </a:p>
          <a:p>
            <a:pPr lvl="0">
              <a:lnSpc>
                <a:spcPct val="80000"/>
              </a:lnSpc>
              <a:spcBef>
                <a:spcPts val="600"/>
              </a:spcBef>
              <a:defRPr sz="1800"/>
            </a:pPr>
            <a:r>
              <a:rPr sz="2700"/>
              <a:t>Remember that you are representing your college and the University.</a:t>
            </a:r>
          </a:p>
        </p:txBody>
      </p:sp>
      <p:sp>
        <p:nvSpPr>
          <p:cNvPr id="215" name="Shape 215"/>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25</a:t>
            </a:fld>
            <a:endParaRPr sz="1200">
              <a:solidFill>
                <a:srgbClr val="888888"/>
              </a:solidFill>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 name="Shape 217"/>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dirty="0">
                <a:solidFill>
                  <a:srgbClr val="888888"/>
                </a:solidFill>
              </a:rPr>
              <a:t>Coxing Bumps Races - Seniors</a:t>
            </a:r>
          </a:p>
        </p:txBody>
      </p:sp>
      <p:sp>
        <p:nvSpPr>
          <p:cNvPr id="218" name="Shape 218"/>
          <p:cNvSpPr>
            <a:spLocks noGrp="1"/>
          </p:cNvSpPr>
          <p:nvPr>
            <p:ph type="title"/>
          </p:nvPr>
        </p:nvSpPr>
        <p:spPr>
          <a:xfrm>
            <a:off x="457200" y="274638"/>
            <a:ext cx="8229600" cy="1143001"/>
          </a:xfrm>
          <a:prstGeom prst="rect">
            <a:avLst/>
          </a:prstGeom>
        </p:spPr>
        <p:txBody>
          <a:bodyPr/>
          <a:lstStyle/>
          <a:p>
            <a:pPr lvl="0">
              <a:defRPr sz="1800"/>
            </a:pPr>
            <a:r>
              <a:rPr sz="4400"/>
              <a:t>Penalties</a:t>
            </a:r>
          </a:p>
        </p:txBody>
      </p:sp>
      <p:sp>
        <p:nvSpPr>
          <p:cNvPr id="219" name="Shape 219"/>
          <p:cNvSpPr>
            <a:spLocks noGrp="1"/>
          </p:cNvSpPr>
          <p:nvPr>
            <p:ph type="body" idx="1"/>
          </p:nvPr>
        </p:nvSpPr>
        <p:spPr>
          <a:xfrm>
            <a:off x="457200" y="1600200"/>
            <a:ext cx="8229600" cy="4525963"/>
          </a:xfrm>
          <a:prstGeom prst="rect">
            <a:avLst/>
          </a:prstGeom>
        </p:spPr>
        <p:txBody>
          <a:bodyPr/>
          <a:lstStyle/>
          <a:p>
            <a:pPr marL="339470" lvl="0" indent="-339470" defTabSz="905255">
              <a:lnSpc>
                <a:spcPct val="90000"/>
              </a:lnSpc>
              <a:spcBef>
                <a:spcPts val="600"/>
              </a:spcBef>
              <a:defRPr sz="1800"/>
            </a:pPr>
            <a:r>
              <a:rPr sz="2673"/>
              <a:t>Failure to follow rules of racing will result in fines.</a:t>
            </a:r>
          </a:p>
          <a:p>
            <a:pPr marL="339470" lvl="0" indent="-339470" defTabSz="905255">
              <a:lnSpc>
                <a:spcPct val="90000"/>
              </a:lnSpc>
              <a:spcBef>
                <a:spcPts val="600"/>
              </a:spcBef>
              <a:defRPr sz="1800"/>
            </a:pPr>
            <a:r>
              <a:rPr sz="2673"/>
              <a:t>Incidents of a serious nature will be dealt with severely: coxes and crews can be disqualified, bumps can be disallowed.</a:t>
            </a:r>
          </a:p>
          <a:p>
            <a:pPr marL="339470" lvl="0" indent="-339470" defTabSz="905255">
              <a:lnSpc>
                <a:spcPct val="90000"/>
              </a:lnSpc>
              <a:spcBef>
                <a:spcPts val="600"/>
              </a:spcBef>
              <a:defRPr sz="1800"/>
            </a:pPr>
            <a:r>
              <a:rPr sz="2673"/>
              <a:t>Each bumps, many many fines are awarded for simple things like failure to concede, failure to hold it up and, most of all, failure to clear.</a:t>
            </a:r>
          </a:p>
          <a:p>
            <a:pPr marL="339470" lvl="0" indent="-339470" defTabSz="905255">
              <a:lnSpc>
                <a:spcPct val="90000"/>
              </a:lnSpc>
              <a:spcBef>
                <a:spcPts val="600"/>
              </a:spcBef>
              <a:defRPr sz="1800"/>
            </a:pPr>
            <a:r>
              <a:rPr sz="2673"/>
              <a:t>Coxes are the most vulnerable people during bumps.</a:t>
            </a:r>
          </a:p>
          <a:p>
            <a:pPr marL="339470" lvl="0" indent="-339470" defTabSz="905255">
              <a:lnSpc>
                <a:spcPct val="90000"/>
              </a:lnSpc>
              <a:spcBef>
                <a:spcPts val="600"/>
              </a:spcBef>
              <a:defRPr sz="1800"/>
            </a:pPr>
            <a:r>
              <a:rPr sz="2673"/>
              <a:t>Bumps can be very dangerous - the rules are there to make racing safe and enjoyable for all crews.</a:t>
            </a:r>
          </a:p>
        </p:txBody>
      </p:sp>
      <p:sp>
        <p:nvSpPr>
          <p:cNvPr id="220" name="Shape 220"/>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26</a:t>
            </a:fld>
            <a:endParaRPr sz="1200">
              <a:solidFill>
                <a:srgbClr val="888888"/>
              </a:solidFill>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2" name="Shape 222"/>
          <p:cNvSpPr>
            <a:spLocks noGrp="1"/>
          </p:cNvSpPr>
          <p:nvPr>
            <p:ph type="title"/>
          </p:nvPr>
        </p:nvSpPr>
        <p:spPr>
          <a:xfrm>
            <a:off x="1792288" y="4991100"/>
            <a:ext cx="5486401" cy="566738"/>
          </a:xfrm>
          <a:prstGeom prst="rect">
            <a:avLst/>
          </a:prstGeom>
        </p:spPr>
        <p:txBody>
          <a:bodyPr>
            <a:normAutofit fontScale="90000"/>
          </a:bodyPr>
          <a:lstStyle>
            <a:lvl1pPr algn="ctr" defTabSz="667512">
              <a:defRPr sz="3212"/>
            </a:lvl1pPr>
          </a:lstStyle>
          <a:p>
            <a:pPr lvl="0">
              <a:defRPr sz="1800" b="0"/>
            </a:pPr>
            <a:r>
              <a:rPr sz="3212" b="1"/>
              <a:t>Thank you</a:t>
            </a:r>
          </a:p>
        </p:txBody>
      </p:sp>
      <p:pic>
        <p:nvPicPr>
          <p:cNvPr id="223" name="image10.jpg" descr="DSC_0391.JPG"/>
          <p:cNvPicPr/>
          <p:nvPr/>
        </p:nvPicPr>
        <p:blipFill>
          <a:blip r:embed="rId2">
            <a:extLst/>
          </a:blip>
          <a:srcRect l="5677" r="5677"/>
          <a:stretch>
            <a:fillRect/>
          </a:stretch>
        </p:blipFill>
        <p:spPr>
          <a:xfrm>
            <a:off x="1792288" y="612775"/>
            <a:ext cx="5486401" cy="4114800"/>
          </a:xfrm>
          <a:prstGeom prst="rect">
            <a:avLst/>
          </a:prstGeom>
          <a:ln w="12700">
            <a:miter lim="400000"/>
          </a:ln>
        </p:spPr>
      </p:pic>
      <p:sp>
        <p:nvSpPr>
          <p:cNvPr id="224" name="Shape 224"/>
          <p:cNvSpPr>
            <a:spLocks noGrp="1"/>
          </p:cNvSpPr>
          <p:nvPr>
            <p:ph type="body" idx="1"/>
          </p:nvPr>
        </p:nvSpPr>
        <p:spPr>
          <a:xfrm>
            <a:off x="1792288" y="5538787"/>
            <a:ext cx="5486401" cy="804863"/>
          </a:xfrm>
          <a:prstGeom prst="rect">
            <a:avLst/>
          </a:prstGeom>
        </p:spPr>
        <p:txBody>
          <a:bodyPr/>
          <a:lstStyle/>
          <a:p>
            <a:pPr lvl="0" algn="ctr">
              <a:lnSpc>
                <a:spcPct val="90000"/>
              </a:lnSpc>
              <a:spcBef>
                <a:spcPts val="500"/>
              </a:spcBef>
              <a:defRPr sz="1800"/>
            </a:pPr>
            <a:r>
              <a:rPr sz="2200" b="1" dirty="0">
                <a:solidFill>
                  <a:srgbClr val="808080"/>
                </a:solidFill>
              </a:rPr>
              <a:t>Any questions?</a:t>
            </a:r>
            <a:endParaRPr sz="1200" dirty="0" smtClean="0"/>
          </a:p>
          <a:p>
            <a:pPr lvl="0" algn="ctr">
              <a:lnSpc>
                <a:spcPct val="90000"/>
              </a:lnSpc>
              <a:spcBef>
                <a:spcPts val="500"/>
              </a:spcBef>
              <a:defRPr sz="1800"/>
            </a:pPr>
            <a:r>
              <a:rPr lang="en-GB" sz="2200" dirty="0" err="1" smtClean="0">
                <a:solidFill>
                  <a:srgbClr val="808080"/>
                </a:solidFill>
              </a:rPr>
              <a:t>robert</a:t>
            </a:r>
            <a:r>
              <a:rPr sz="2200" dirty="0" smtClean="0">
                <a:solidFill>
                  <a:srgbClr val="808080"/>
                </a:solidFill>
              </a:rPr>
              <a:t>@</a:t>
            </a:r>
            <a:r>
              <a:rPr sz="2200" dirty="0">
                <a:solidFill>
                  <a:srgbClr val="808080"/>
                </a:solidFill>
              </a:rPr>
              <a:t>cucbc.org</a:t>
            </a:r>
          </a:p>
        </p:txBody>
      </p:sp>
      <p:sp>
        <p:nvSpPr>
          <p:cNvPr id="5" name="Shape 217"/>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dirty="0">
                <a:solidFill>
                  <a:srgbClr val="888888"/>
                </a:solidFill>
              </a:rPr>
              <a:t>Coxing Bumps Races - Seniors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 name="Shape 76"/>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77" name="Shape 77"/>
          <p:cNvSpPr>
            <a:spLocks noGrp="1"/>
          </p:cNvSpPr>
          <p:nvPr>
            <p:ph type="title"/>
          </p:nvPr>
        </p:nvSpPr>
        <p:spPr>
          <a:xfrm>
            <a:off x="457200" y="274638"/>
            <a:ext cx="8229600" cy="1143001"/>
          </a:xfrm>
          <a:prstGeom prst="rect">
            <a:avLst/>
          </a:prstGeom>
        </p:spPr>
        <p:txBody>
          <a:bodyPr/>
          <a:lstStyle/>
          <a:p>
            <a:pPr lvl="0">
              <a:defRPr sz="1800"/>
            </a:pPr>
            <a:r>
              <a:rPr sz="4400"/>
              <a:t>You must have…</a:t>
            </a:r>
          </a:p>
        </p:txBody>
      </p:sp>
      <p:sp>
        <p:nvSpPr>
          <p:cNvPr id="78" name="Shape 78"/>
          <p:cNvSpPr>
            <a:spLocks noGrp="1"/>
          </p:cNvSpPr>
          <p:nvPr>
            <p:ph type="body" idx="1"/>
          </p:nvPr>
        </p:nvSpPr>
        <p:spPr>
          <a:xfrm>
            <a:off x="457200" y="1600200"/>
            <a:ext cx="8229600" cy="4525963"/>
          </a:xfrm>
          <a:prstGeom prst="rect">
            <a:avLst/>
          </a:prstGeom>
        </p:spPr>
        <p:txBody>
          <a:bodyPr/>
          <a:lstStyle/>
          <a:p>
            <a:pPr lvl="0">
              <a:defRPr sz="1800"/>
            </a:pPr>
            <a:r>
              <a:rPr sz="3200"/>
              <a:t>Bow ball</a:t>
            </a:r>
          </a:p>
          <a:p>
            <a:pPr lvl="0">
              <a:defRPr sz="1800"/>
            </a:pPr>
            <a:endParaRPr sz="3200"/>
          </a:p>
          <a:p>
            <a:pPr lvl="0">
              <a:defRPr sz="1800"/>
            </a:pPr>
            <a:r>
              <a:rPr sz="3200"/>
              <a:t>Lifejacket</a:t>
            </a:r>
          </a:p>
          <a:p>
            <a:pPr lvl="0">
              <a:defRPr sz="1800"/>
            </a:pPr>
            <a:endParaRPr sz="3200"/>
          </a:p>
          <a:p>
            <a:pPr lvl="0">
              <a:defRPr sz="1800"/>
            </a:pPr>
            <a:r>
              <a:rPr sz="3200"/>
              <a:t>Without either of these, you will not be allowed to race!</a:t>
            </a:r>
          </a:p>
        </p:txBody>
      </p:sp>
      <p:sp>
        <p:nvSpPr>
          <p:cNvPr id="79" name="Shape 79"/>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3</a:t>
            </a:fld>
            <a:endParaRPr sz="1200">
              <a:solidFill>
                <a:srgbClr val="888888"/>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 name="Shape 81"/>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82" name="Shape 82"/>
          <p:cNvSpPr>
            <a:spLocks noGrp="1"/>
          </p:cNvSpPr>
          <p:nvPr>
            <p:ph type="title"/>
          </p:nvPr>
        </p:nvSpPr>
        <p:spPr>
          <a:xfrm>
            <a:off x="457200" y="274638"/>
            <a:ext cx="8229600" cy="1143001"/>
          </a:xfrm>
          <a:prstGeom prst="rect">
            <a:avLst/>
          </a:prstGeom>
        </p:spPr>
        <p:txBody>
          <a:bodyPr/>
          <a:lstStyle/>
          <a:p>
            <a:pPr lvl="0">
              <a:defRPr sz="1800"/>
            </a:pPr>
            <a:r>
              <a:rPr lang="en-GB" sz="4400" dirty="0" smtClean="0"/>
              <a:t>Race Staff</a:t>
            </a:r>
            <a:endParaRPr sz="4400" dirty="0"/>
          </a:p>
        </p:txBody>
      </p:sp>
      <p:sp>
        <p:nvSpPr>
          <p:cNvPr id="83" name="Shape 83"/>
          <p:cNvSpPr>
            <a:spLocks noGrp="1"/>
          </p:cNvSpPr>
          <p:nvPr>
            <p:ph type="body" idx="1"/>
          </p:nvPr>
        </p:nvSpPr>
        <p:spPr>
          <a:xfrm>
            <a:off x="457200" y="1600200"/>
            <a:ext cx="4038600" cy="4525963"/>
          </a:xfrm>
          <a:prstGeom prst="rect">
            <a:avLst/>
          </a:prstGeom>
        </p:spPr>
        <p:txBody>
          <a:bodyPr/>
          <a:lstStyle/>
          <a:p>
            <a:pPr lvl="0">
              <a:defRPr sz="1800"/>
            </a:pPr>
            <a:r>
              <a:rPr sz="2800" dirty="0"/>
              <a:t>Senior Umpires</a:t>
            </a:r>
          </a:p>
          <a:p>
            <a:pPr lvl="0">
              <a:defRPr sz="1800"/>
            </a:pPr>
            <a:r>
              <a:rPr sz="2800" dirty="0"/>
              <a:t>Junior Umpires</a:t>
            </a:r>
          </a:p>
          <a:p>
            <a:pPr marL="742950" lvl="1" indent="-285750">
              <a:spcBef>
                <a:spcPts val="500"/>
              </a:spcBef>
              <a:defRPr sz="1800"/>
            </a:pPr>
            <a:r>
              <a:rPr sz="2400" dirty="0"/>
              <a:t>Will introduce themselves at the start.</a:t>
            </a:r>
          </a:p>
          <a:p>
            <a:pPr marL="742950" lvl="1" indent="-285750">
              <a:spcBef>
                <a:spcPts val="500"/>
              </a:spcBef>
              <a:defRPr sz="1800"/>
            </a:pPr>
            <a:r>
              <a:rPr sz="2400" dirty="0"/>
              <a:t>1 SU/JU per 3 boats.</a:t>
            </a:r>
          </a:p>
          <a:p>
            <a:pPr marL="742950" lvl="1" indent="-285750">
              <a:spcBef>
                <a:spcPts val="500"/>
              </a:spcBef>
              <a:defRPr sz="1800"/>
            </a:pPr>
            <a:r>
              <a:rPr sz="2400" dirty="0"/>
              <a:t>Can award bumps.</a:t>
            </a:r>
          </a:p>
          <a:p>
            <a:pPr marL="742950" lvl="1" indent="-285750">
              <a:spcBef>
                <a:spcPts val="500"/>
              </a:spcBef>
              <a:defRPr sz="1800"/>
            </a:pPr>
            <a:r>
              <a:rPr sz="2400" dirty="0"/>
              <a:t>Can instruct crews to concede, or stop at any time if necessary.</a:t>
            </a:r>
          </a:p>
        </p:txBody>
      </p:sp>
      <p:sp>
        <p:nvSpPr>
          <p:cNvPr id="84" name="Shape 84"/>
          <p:cNvSpPr/>
          <p:nvPr/>
        </p:nvSpPr>
        <p:spPr>
          <a:xfrm>
            <a:off x="4648200" y="1600200"/>
            <a:ext cx="4038600" cy="3740084"/>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marL="339470" lvl="0" indent="-339470" defTabSz="905255">
              <a:spcBef>
                <a:spcPts val="600"/>
              </a:spcBef>
              <a:buSzPct val="100000"/>
              <a:buFont typeface="Arial"/>
              <a:buChar char="•"/>
            </a:pPr>
            <a:r>
              <a:rPr sz="2772"/>
              <a:t>Marshals</a:t>
            </a:r>
          </a:p>
          <a:p>
            <a:pPr marL="735520" lvl="1" indent="-282892" defTabSz="905255">
              <a:spcBef>
                <a:spcPts val="500"/>
              </a:spcBef>
              <a:buSzPct val="100000"/>
              <a:buFont typeface="Arial"/>
              <a:buChar char="–"/>
            </a:pPr>
            <a:r>
              <a:rPr sz="2376"/>
              <a:t>Assist umpires in marshalling crews.</a:t>
            </a:r>
          </a:p>
          <a:p>
            <a:pPr marL="339470" lvl="0" indent="-339470" defTabSz="905255">
              <a:spcBef>
                <a:spcPts val="600"/>
              </a:spcBef>
              <a:buSzPct val="100000"/>
              <a:buFont typeface="Arial"/>
              <a:buChar char="•"/>
            </a:pPr>
            <a:r>
              <a:rPr sz="2772"/>
              <a:t>Chief Umpire + Deputies</a:t>
            </a:r>
          </a:p>
          <a:p>
            <a:pPr marL="735520" lvl="1" indent="-282892" defTabSz="905255">
              <a:spcBef>
                <a:spcPts val="500"/>
              </a:spcBef>
              <a:buSzPct val="100000"/>
              <a:buFont typeface="Arial"/>
              <a:buChar char="–"/>
            </a:pPr>
            <a:r>
              <a:rPr sz="2376"/>
              <a:t>Have final authority.</a:t>
            </a:r>
          </a:p>
          <a:p>
            <a:pPr marL="735520" lvl="1" indent="-282892" defTabSz="905255">
              <a:spcBef>
                <a:spcPts val="500"/>
              </a:spcBef>
              <a:buSzPct val="100000"/>
              <a:buFont typeface="Arial"/>
              <a:buChar char="–"/>
            </a:pPr>
            <a:r>
              <a:rPr sz="2376"/>
              <a:t>Will make final decision in case of dispute.</a:t>
            </a:r>
          </a:p>
        </p:txBody>
      </p:sp>
      <p:sp>
        <p:nvSpPr>
          <p:cNvPr id="85" name="Shape 85"/>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4</a:t>
            </a:fld>
            <a:endParaRPr sz="1200">
              <a:solidFill>
                <a:srgbClr val="888888"/>
              </a:solidFill>
            </a:endParaRPr>
          </a:p>
        </p:txBody>
      </p:sp>
      <p:sp>
        <p:nvSpPr>
          <p:cNvPr id="86" name="Shape 86"/>
          <p:cNvSpPr/>
          <p:nvPr/>
        </p:nvSpPr>
        <p:spPr>
          <a:xfrm>
            <a:off x="2209348" y="5653392"/>
            <a:ext cx="5479823" cy="523220"/>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none" lIns="45719" rIns="45719">
            <a:spAutoFit/>
          </a:bodyPr>
          <a:lstStyle>
            <a:lvl1pPr>
              <a:defRPr sz="2800" b="1"/>
            </a:lvl1pPr>
          </a:lstStyle>
          <a:p>
            <a:pPr lvl="0">
              <a:defRPr sz="1800" b="0"/>
            </a:pPr>
            <a:r>
              <a:rPr lang="en-GB" sz="2800" b="1" dirty="0" smtClean="0"/>
              <a:t>Please listen</a:t>
            </a:r>
            <a:r>
              <a:rPr sz="2800" b="1" dirty="0" smtClean="0"/>
              <a:t> </a:t>
            </a:r>
            <a:r>
              <a:rPr sz="2800" b="1" dirty="0"/>
              <a:t>to</a:t>
            </a:r>
            <a:r>
              <a:rPr sz="2800" b="1" dirty="0" smtClean="0"/>
              <a:t> all </a:t>
            </a:r>
            <a:r>
              <a:rPr sz="2800" b="1" dirty="0"/>
              <a:t>instructions!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 name="Shape 88"/>
          <p:cNvSpPr>
            <a:spLocks noGrp="1"/>
          </p:cNvSpPr>
          <p:nvPr>
            <p:ph type="title"/>
          </p:nvPr>
        </p:nvSpPr>
        <p:spPr>
          <a:prstGeom prst="rect">
            <a:avLst/>
          </a:prstGeom>
        </p:spPr>
        <p:txBody>
          <a:bodyPr/>
          <a:lstStyle/>
          <a:p>
            <a:pPr lvl="0">
              <a:defRPr sz="1800"/>
            </a:pPr>
            <a:r>
              <a:rPr sz="4400" dirty="0"/>
              <a:t>Marshalling Time</a:t>
            </a:r>
          </a:p>
        </p:txBody>
      </p:sp>
      <p:sp>
        <p:nvSpPr>
          <p:cNvPr id="89" name="Shape 89"/>
          <p:cNvSpPr>
            <a:spLocks noGrp="1"/>
          </p:cNvSpPr>
          <p:nvPr>
            <p:ph type="body" idx="1"/>
          </p:nvPr>
        </p:nvSpPr>
        <p:spPr>
          <a:prstGeom prst="rect">
            <a:avLst/>
          </a:prstGeom>
        </p:spPr>
        <p:txBody>
          <a:bodyPr>
            <a:normAutofit lnSpcReduction="10000"/>
          </a:bodyPr>
          <a:lstStyle/>
          <a:p>
            <a:pPr lvl="0">
              <a:defRPr sz="1800"/>
            </a:pPr>
            <a:r>
              <a:rPr lang="en-GB" sz="3200" dirty="0" smtClean="0"/>
              <a:t>First division of the day - </a:t>
            </a:r>
            <a:r>
              <a:rPr sz="3200" dirty="0" smtClean="0"/>
              <a:t>1</a:t>
            </a:r>
            <a:r>
              <a:rPr lang="en-GB" sz="3200" dirty="0" smtClean="0"/>
              <a:t>0</a:t>
            </a:r>
            <a:r>
              <a:rPr sz="3200" dirty="0" smtClean="0"/>
              <a:t> </a:t>
            </a:r>
            <a:r>
              <a:rPr sz="3200" dirty="0"/>
              <a:t>mins before start @ Baitsbite</a:t>
            </a:r>
          </a:p>
          <a:p>
            <a:pPr lvl="0">
              <a:defRPr sz="1800"/>
            </a:pPr>
            <a:endParaRPr sz="3200" dirty="0"/>
          </a:p>
          <a:p>
            <a:pPr lvl="0">
              <a:defRPr sz="1800"/>
            </a:pPr>
            <a:r>
              <a:rPr sz="3200" dirty="0"/>
              <a:t>Everybody else 45 mins before start.</a:t>
            </a:r>
          </a:p>
          <a:p>
            <a:pPr lvl="0">
              <a:defRPr sz="1800"/>
            </a:pPr>
            <a:endParaRPr sz="3200" dirty="0"/>
          </a:p>
          <a:p>
            <a:pPr lvl="0">
              <a:defRPr sz="1800"/>
            </a:pPr>
            <a:r>
              <a:rPr sz="3200" b="1" dirty="0"/>
              <a:t>LATE CREWS WILL BE HELD ABOVE THE BRIDGE AND POTENTIALLY SENT </a:t>
            </a:r>
            <a:r>
              <a:rPr sz="3200" b="1" dirty="0" smtClean="0"/>
              <a:t>HOME</a:t>
            </a:r>
          </a:p>
          <a:p>
            <a:pPr lvl="0">
              <a:defRPr sz="1800"/>
            </a:pPr>
            <a:r>
              <a:rPr sz="3200" dirty="0"/>
              <a:t>This is to ensure the safety of racing crews travelling towards the P&amp;E.</a:t>
            </a:r>
          </a:p>
        </p:txBody>
      </p:sp>
      <p:sp>
        <p:nvSpPr>
          <p:cNvPr id="90" name="Shape 90"/>
          <p:cNvSpPr>
            <a:spLocks noGrp="1"/>
          </p:cNvSpPr>
          <p:nvPr>
            <p:ph type="sldNum" sz="quarter" idx="2"/>
          </p:nvPr>
        </p:nvSpPr>
        <p:spPr>
          <a:xfrm>
            <a:off x="6553200" y="6269671"/>
            <a:ext cx="2133600" cy="269241"/>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5</a:t>
            </a:fld>
            <a:endParaRPr sz="1200">
              <a:solidFill>
                <a:srgbClr val="888888"/>
              </a:solidFill>
            </a:endParaRPr>
          </a:p>
        </p:txBody>
      </p:sp>
      <p:sp>
        <p:nvSpPr>
          <p:cNvPr id="91" name="Shape 91"/>
          <p:cNvSpPr/>
          <p:nvPr/>
        </p:nvSpPr>
        <p:spPr>
          <a:xfrm>
            <a:off x="814386" y="6404292"/>
            <a:ext cx="3300414"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 name="Shape 93"/>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94" name="Shape 94"/>
          <p:cNvSpPr>
            <a:spLocks noGrp="1"/>
          </p:cNvSpPr>
          <p:nvPr>
            <p:ph type="title"/>
          </p:nvPr>
        </p:nvSpPr>
        <p:spPr>
          <a:xfrm>
            <a:off x="457200" y="274638"/>
            <a:ext cx="8229600" cy="1143001"/>
          </a:xfrm>
          <a:prstGeom prst="rect">
            <a:avLst/>
          </a:prstGeom>
        </p:spPr>
        <p:txBody>
          <a:bodyPr/>
          <a:lstStyle/>
          <a:p>
            <a:pPr lvl="0">
              <a:defRPr sz="1800"/>
            </a:pPr>
            <a:r>
              <a:rPr sz="4400"/>
              <a:t>Be on time!</a:t>
            </a:r>
          </a:p>
        </p:txBody>
      </p:sp>
      <p:sp>
        <p:nvSpPr>
          <p:cNvPr id="95" name="Shape 95"/>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6</a:t>
            </a:fld>
            <a:endParaRPr sz="1200">
              <a:solidFill>
                <a:srgbClr val="888888"/>
              </a:solidFill>
            </a:endParaRPr>
          </a:p>
        </p:txBody>
      </p:sp>
      <p:pic>
        <p:nvPicPr>
          <p:cNvPr id="7" name="Picture 6" descr="Screen Shot 2017-02-26 at 14.55.12.png"/>
          <p:cNvPicPr>
            <a:picLocks noChangeAspect="1"/>
          </p:cNvPicPr>
          <p:nvPr/>
        </p:nvPicPr>
        <p:blipFill>
          <a:blip r:embed="rId2"/>
          <a:stretch>
            <a:fillRect/>
          </a:stretch>
        </p:blipFill>
        <p:spPr>
          <a:xfrm>
            <a:off x="189168" y="1309559"/>
            <a:ext cx="8813801" cy="4191000"/>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 name="Shape 102"/>
          <p:cNvSpPr>
            <a:spLocks noGrp="1"/>
          </p:cNvSpPr>
          <p:nvPr>
            <p:ph type="title"/>
          </p:nvPr>
        </p:nvSpPr>
        <p:spPr>
          <a:xfrm>
            <a:off x="457200" y="274638"/>
            <a:ext cx="8229600" cy="1143002"/>
          </a:xfrm>
          <a:prstGeom prst="rect">
            <a:avLst/>
          </a:prstGeom>
        </p:spPr>
        <p:txBody>
          <a:bodyPr/>
          <a:lstStyle/>
          <a:p>
            <a:pPr lvl="0">
              <a:defRPr sz="1800"/>
            </a:pPr>
            <a:r>
              <a:rPr sz="4400"/>
              <a:t>Rowing to the Start</a:t>
            </a:r>
          </a:p>
        </p:txBody>
      </p:sp>
      <p:sp>
        <p:nvSpPr>
          <p:cNvPr id="103" name="Shape 103"/>
          <p:cNvSpPr>
            <a:spLocks noGrp="1"/>
          </p:cNvSpPr>
          <p:nvPr>
            <p:ph type="body" idx="1"/>
          </p:nvPr>
        </p:nvSpPr>
        <p:spPr>
          <a:xfrm>
            <a:off x="457200" y="1600200"/>
            <a:ext cx="8229600" cy="4525963"/>
          </a:xfrm>
          <a:prstGeom prst="rect">
            <a:avLst/>
          </a:prstGeom>
        </p:spPr>
        <p:txBody>
          <a:bodyPr/>
          <a:lstStyle/>
          <a:p>
            <a:pPr lvl="0">
              <a:lnSpc>
                <a:spcPct val="80000"/>
              </a:lnSpc>
              <a:spcBef>
                <a:spcPts val="600"/>
              </a:spcBef>
              <a:defRPr sz="1800"/>
            </a:pPr>
            <a:r>
              <a:rPr sz="2900"/>
              <a:t>Row down when told to by marshals.</a:t>
            </a:r>
          </a:p>
          <a:p>
            <a:pPr lvl="0">
              <a:lnSpc>
                <a:spcPct val="80000"/>
              </a:lnSpc>
              <a:spcBef>
                <a:spcPts val="600"/>
              </a:spcBef>
              <a:defRPr sz="1800"/>
            </a:pPr>
            <a:r>
              <a:rPr sz="2900"/>
              <a:t>Row down carefully on your side of the river.</a:t>
            </a:r>
          </a:p>
          <a:p>
            <a:pPr marL="742950" lvl="1" indent="-285750">
              <a:lnSpc>
                <a:spcPct val="80000"/>
              </a:lnSpc>
              <a:spcBef>
                <a:spcPts val="600"/>
              </a:spcBef>
              <a:defRPr sz="1800"/>
            </a:pPr>
            <a:r>
              <a:rPr sz="2500"/>
              <a:t>Crews returning, who may have sustained damage.</a:t>
            </a:r>
          </a:p>
          <a:p>
            <a:pPr lvl="0">
              <a:lnSpc>
                <a:spcPct val="80000"/>
              </a:lnSpc>
              <a:spcBef>
                <a:spcPts val="600"/>
              </a:spcBef>
              <a:defRPr sz="1800"/>
            </a:pPr>
            <a:r>
              <a:rPr sz="2900"/>
              <a:t>Keep in order.</a:t>
            </a:r>
          </a:p>
          <a:p>
            <a:pPr lvl="0">
              <a:lnSpc>
                <a:spcPct val="80000"/>
              </a:lnSpc>
              <a:spcBef>
                <a:spcPts val="600"/>
              </a:spcBef>
              <a:buClr>
                <a:srgbClr val="000000"/>
              </a:buClr>
              <a:defRPr sz="1800"/>
            </a:pPr>
            <a:r>
              <a:rPr sz="2900"/>
              <a:t>1 practice start</a:t>
            </a:r>
          </a:p>
          <a:p>
            <a:pPr marL="742950" lvl="1" indent="-285750">
              <a:lnSpc>
                <a:spcPct val="80000"/>
              </a:lnSpc>
              <a:spcBef>
                <a:spcPts val="600"/>
              </a:spcBef>
              <a:buClr>
                <a:srgbClr val="000000"/>
              </a:buClr>
              <a:defRPr sz="1800"/>
            </a:pPr>
            <a:r>
              <a:rPr sz="2500"/>
              <a:t>Outside the Plough only!</a:t>
            </a:r>
          </a:p>
          <a:p>
            <a:pPr marL="742950" lvl="1" indent="-285750">
              <a:lnSpc>
                <a:spcPct val="80000"/>
              </a:lnSpc>
              <a:spcBef>
                <a:spcPts val="600"/>
              </a:spcBef>
              <a:buClr>
                <a:srgbClr val="000000"/>
              </a:buClr>
              <a:defRPr sz="1800"/>
            </a:pPr>
            <a:r>
              <a:rPr sz="2500"/>
              <a:t>If running late, may abandon practice starts (instructed by marshals).</a:t>
            </a:r>
          </a:p>
          <a:p>
            <a:pPr lvl="0">
              <a:lnSpc>
                <a:spcPct val="80000"/>
              </a:lnSpc>
              <a:spcBef>
                <a:spcPts val="600"/>
              </a:spcBef>
              <a:defRPr sz="1800"/>
            </a:pPr>
            <a:r>
              <a:rPr sz="2900"/>
              <a:t>Row up and spin on to your station – pull in to the bank.</a:t>
            </a:r>
          </a:p>
        </p:txBody>
      </p:sp>
      <p:sp>
        <p:nvSpPr>
          <p:cNvPr id="4" name="Shape 217"/>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dirty="0">
                <a:solidFill>
                  <a:srgbClr val="888888"/>
                </a:solidFill>
              </a:rPr>
              <a:t>Coxing Bumps Races - Seniors</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Shape 105"/>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06" name="Shape 106"/>
          <p:cNvSpPr>
            <a:spLocks noGrp="1"/>
          </p:cNvSpPr>
          <p:nvPr>
            <p:ph type="title"/>
          </p:nvPr>
        </p:nvSpPr>
        <p:spPr>
          <a:xfrm>
            <a:off x="457200" y="274638"/>
            <a:ext cx="8229600" cy="1143001"/>
          </a:xfrm>
          <a:prstGeom prst="rect">
            <a:avLst/>
          </a:prstGeom>
        </p:spPr>
        <p:txBody>
          <a:bodyPr/>
          <a:lstStyle/>
          <a:p>
            <a:pPr lvl="0">
              <a:defRPr sz="1800"/>
            </a:pPr>
            <a:r>
              <a:rPr sz="4400"/>
              <a:t>The Countdown</a:t>
            </a:r>
          </a:p>
        </p:txBody>
      </p:sp>
      <p:sp>
        <p:nvSpPr>
          <p:cNvPr id="107" name="Shape 107"/>
          <p:cNvSpPr>
            <a:spLocks noGrp="1"/>
          </p:cNvSpPr>
          <p:nvPr>
            <p:ph type="body" idx="1"/>
          </p:nvPr>
        </p:nvSpPr>
        <p:spPr>
          <a:xfrm>
            <a:off x="457200" y="1600200"/>
            <a:ext cx="4038600" cy="4525963"/>
          </a:xfrm>
          <a:prstGeom prst="rect">
            <a:avLst/>
          </a:prstGeom>
        </p:spPr>
        <p:txBody>
          <a:bodyPr/>
          <a:lstStyle/>
          <a:p>
            <a:pPr marL="342900" lvl="0" indent="-342900">
              <a:lnSpc>
                <a:spcPct val="80000"/>
              </a:lnSpc>
              <a:defRPr sz="1800"/>
            </a:pPr>
            <a:r>
              <a:rPr sz="2500"/>
              <a:t>Your senior/junior umpires will introduce themselves to you.</a:t>
            </a:r>
          </a:p>
          <a:p>
            <a:pPr marL="342900" lvl="0" indent="-342900">
              <a:lnSpc>
                <a:spcPct val="80000"/>
              </a:lnSpc>
              <a:defRPr sz="1800"/>
            </a:pPr>
            <a:r>
              <a:rPr sz="2500"/>
              <a:t>Keep calm &amp; in control of your crew.</a:t>
            </a:r>
          </a:p>
          <a:p>
            <a:pPr marL="342900" lvl="0" indent="-342900">
              <a:lnSpc>
                <a:spcPct val="80000"/>
              </a:lnSpc>
              <a:defRPr sz="1800"/>
            </a:pPr>
            <a:endParaRPr sz="2500"/>
          </a:p>
          <a:p>
            <a:pPr marL="342900" lvl="0" indent="-342900">
              <a:lnSpc>
                <a:spcPct val="80000"/>
              </a:lnSpc>
              <a:defRPr sz="1800"/>
            </a:pPr>
            <a:r>
              <a:rPr sz="2500"/>
              <a:t>4 minute gun</a:t>
            </a:r>
          </a:p>
          <a:p>
            <a:pPr marL="742950" lvl="1" indent="-285750">
              <a:lnSpc>
                <a:spcPct val="80000"/>
              </a:lnSpc>
              <a:spcBef>
                <a:spcPts val="500"/>
              </a:spcBef>
              <a:defRPr sz="1800"/>
            </a:pPr>
            <a:r>
              <a:rPr sz="2200"/>
              <a:t>Should be spinning or have spun by this point.</a:t>
            </a:r>
          </a:p>
          <a:p>
            <a:pPr marL="742950" lvl="1" indent="-285750">
              <a:lnSpc>
                <a:spcPct val="80000"/>
              </a:lnSpc>
              <a:spcBef>
                <a:spcPts val="500"/>
              </a:spcBef>
              <a:defRPr sz="1800"/>
            </a:pPr>
            <a:r>
              <a:rPr sz="2200"/>
              <a:t>Crew getting ready for start.</a:t>
            </a:r>
          </a:p>
          <a:p>
            <a:pPr marL="342900" lvl="0" indent="-342900">
              <a:lnSpc>
                <a:spcPct val="80000"/>
              </a:lnSpc>
              <a:defRPr sz="1800"/>
            </a:pPr>
            <a:r>
              <a:rPr sz="2500"/>
              <a:t>1 minute gun</a:t>
            </a:r>
          </a:p>
          <a:p>
            <a:pPr marL="742950" lvl="1" indent="-285750">
              <a:lnSpc>
                <a:spcPct val="80000"/>
              </a:lnSpc>
              <a:spcBef>
                <a:spcPts val="500"/>
              </a:spcBef>
              <a:defRPr sz="1800"/>
            </a:pPr>
            <a:r>
              <a:rPr sz="2200"/>
              <a:t>Everyone ready to go.</a:t>
            </a:r>
          </a:p>
        </p:txBody>
      </p:sp>
      <p:sp>
        <p:nvSpPr>
          <p:cNvPr id="108" name="Shape 108"/>
          <p:cNvSpPr/>
          <p:nvPr/>
        </p:nvSpPr>
        <p:spPr>
          <a:xfrm>
            <a:off x="4648200" y="1600200"/>
            <a:ext cx="4038600" cy="4525963"/>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lvl1pPr marL="342900" indent="-342900">
              <a:lnSpc>
                <a:spcPct val="80000"/>
              </a:lnSpc>
              <a:spcBef>
                <a:spcPts val="600"/>
              </a:spcBef>
              <a:buSzPct val="100000"/>
              <a:buFont typeface="Arial"/>
              <a:buChar char="•"/>
              <a:defRPr sz="2500"/>
            </a:lvl1pPr>
          </a:lstStyle>
          <a:p>
            <a:pPr lvl="0">
              <a:defRPr sz="1800"/>
            </a:pPr>
            <a:r>
              <a:rPr sz="2500"/>
              <a:t>During the countdown, you must hold the bung up high for the umpires to see.</a:t>
            </a:r>
          </a:p>
        </p:txBody>
      </p:sp>
      <p:sp>
        <p:nvSpPr>
          <p:cNvPr id="109" name="Shape 109"/>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8</a:t>
            </a:fld>
            <a:endParaRPr sz="1200">
              <a:solidFill>
                <a:srgbClr val="888888"/>
              </a:solidFill>
            </a:endParaRPr>
          </a:p>
        </p:txBody>
      </p:sp>
      <p:pic>
        <p:nvPicPr>
          <p:cNvPr id="110" name="image4.png" descr="bung"/>
          <p:cNvPicPr/>
          <p:nvPr/>
        </p:nvPicPr>
        <p:blipFill>
          <a:blip r:embed="rId2">
            <a:extLst/>
          </a:blip>
          <a:stretch>
            <a:fillRect/>
          </a:stretch>
        </p:blipFill>
        <p:spPr>
          <a:xfrm>
            <a:off x="5087670" y="3530663"/>
            <a:ext cx="3411539" cy="227647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 name="Shape 112"/>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13" name="Shape 113"/>
          <p:cNvSpPr>
            <a:spLocks noGrp="1"/>
          </p:cNvSpPr>
          <p:nvPr>
            <p:ph type="title"/>
          </p:nvPr>
        </p:nvSpPr>
        <p:spPr>
          <a:xfrm>
            <a:off x="457200" y="274638"/>
            <a:ext cx="8229600" cy="1143001"/>
          </a:xfrm>
          <a:prstGeom prst="rect">
            <a:avLst/>
          </a:prstGeom>
        </p:spPr>
        <p:txBody>
          <a:bodyPr/>
          <a:lstStyle/>
          <a:p>
            <a:pPr lvl="0">
              <a:defRPr sz="1800"/>
            </a:pPr>
            <a:r>
              <a:rPr sz="4400"/>
              <a:t>During the Race</a:t>
            </a:r>
          </a:p>
        </p:txBody>
      </p:sp>
      <p:sp>
        <p:nvSpPr>
          <p:cNvPr id="114" name="Shape 114"/>
          <p:cNvSpPr>
            <a:spLocks noGrp="1"/>
          </p:cNvSpPr>
          <p:nvPr>
            <p:ph type="body" idx="1"/>
          </p:nvPr>
        </p:nvSpPr>
        <p:spPr>
          <a:xfrm>
            <a:off x="4648200" y="1600200"/>
            <a:ext cx="4038600" cy="4525963"/>
          </a:xfrm>
          <a:prstGeom prst="rect">
            <a:avLst/>
          </a:prstGeom>
        </p:spPr>
        <p:txBody>
          <a:bodyPr/>
          <a:lstStyle/>
          <a:p>
            <a:pPr marL="339470" lvl="0" indent="-339470" defTabSz="905255">
              <a:defRPr sz="1800"/>
            </a:pPr>
            <a:r>
              <a:rPr sz="2772"/>
              <a:t>Watch out for:-</a:t>
            </a:r>
          </a:p>
          <a:p>
            <a:pPr marL="735520" lvl="1" indent="-282892" defTabSz="905255">
              <a:spcBef>
                <a:spcPts val="500"/>
              </a:spcBef>
              <a:defRPr sz="1800"/>
            </a:pPr>
            <a:r>
              <a:rPr sz="2376"/>
              <a:t>Other bumps</a:t>
            </a:r>
          </a:p>
          <a:p>
            <a:pPr marL="735520" lvl="1" indent="-282892" defTabSz="905255">
              <a:spcBef>
                <a:spcPts val="500"/>
              </a:spcBef>
              <a:defRPr sz="1800"/>
            </a:pPr>
            <a:r>
              <a:rPr sz="2376"/>
              <a:t>Cleared boats</a:t>
            </a:r>
          </a:p>
          <a:p>
            <a:pPr marL="735520" lvl="1" indent="-282892" defTabSz="905255">
              <a:spcBef>
                <a:spcPts val="500"/>
              </a:spcBef>
              <a:defRPr sz="1800"/>
            </a:pPr>
            <a:r>
              <a:rPr sz="2376"/>
              <a:t>Corners – might not be able to take the racing line</a:t>
            </a:r>
          </a:p>
          <a:p>
            <a:pPr marL="339470" lvl="0" indent="-339470" defTabSz="905255">
              <a:defRPr sz="1800"/>
            </a:pPr>
            <a:r>
              <a:rPr sz="2772"/>
              <a:t>Listen to information coming from the bank:</a:t>
            </a:r>
          </a:p>
          <a:p>
            <a:pPr marL="735520" lvl="1" indent="-282892" defTabSz="905255">
              <a:spcBef>
                <a:spcPts val="500"/>
              </a:spcBef>
              <a:defRPr sz="1800"/>
            </a:pPr>
            <a:r>
              <a:rPr sz="2376"/>
              <a:t>Coaches, Umpires, Sirens</a:t>
            </a:r>
          </a:p>
        </p:txBody>
      </p:sp>
      <p:sp>
        <p:nvSpPr>
          <p:cNvPr id="115" name="Shape 115"/>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9</a:t>
            </a:fld>
            <a:endParaRPr sz="1200">
              <a:solidFill>
                <a:srgbClr val="888888"/>
              </a:solidFill>
            </a:endParaRPr>
          </a:p>
        </p:txBody>
      </p:sp>
      <p:pic>
        <p:nvPicPr>
          <p:cNvPr id="116" name="image5.jpg" descr="cox"/>
          <p:cNvPicPr/>
          <p:nvPr/>
        </p:nvPicPr>
        <p:blipFill>
          <a:blip r:embed="rId2">
            <a:extLst/>
          </a:blip>
          <a:stretch>
            <a:fillRect/>
          </a:stretch>
        </p:blipFill>
        <p:spPr>
          <a:xfrm>
            <a:off x="649420" y="2478906"/>
            <a:ext cx="3744913" cy="240347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54</TotalTime>
  <Words>1711</Words>
  <Application>Microsoft Macintosh PowerPoint</Application>
  <PresentationFormat>On-screen Show (4:3)</PresentationFormat>
  <Paragraphs>227</Paragraphs>
  <Slides>27</Slides>
  <Notes>1</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Default</vt:lpstr>
      <vt:lpstr>Coxing Bumps Races</vt:lpstr>
      <vt:lpstr>Bumps is fun…!</vt:lpstr>
      <vt:lpstr>You must have…</vt:lpstr>
      <vt:lpstr>Race Staff</vt:lpstr>
      <vt:lpstr>Marshalling Time</vt:lpstr>
      <vt:lpstr>Be on time!</vt:lpstr>
      <vt:lpstr>Rowing to the Start</vt:lpstr>
      <vt:lpstr>The Countdown</vt:lpstr>
      <vt:lpstr>During the Race</vt:lpstr>
      <vt:lpstr>How to Bump</vt:lpstr>
      <vt:lpstr>If you bump…</vt:lpstr>
      <vt:lpstr>If you get bumped…</vt:lpstr>
      <vt:lpstr>Making a Bump</vt:lpstr>
      <vt:lpstr>Slide 14</vt:lpstr>
      <vt:lpstr>Clearing the River</vt:lpstr>
      <vt:lpstr>Once Parked</vt:lpstr>
      <vt:lpstr>Rowing Over</vt:lpstr>
      <vt:lpstr>Slide 18</vt:lpstr>
      <vt:lpstr>Rowing Home</vt:lpstr>
      <vt:lpstr>safety measures</vt:lpstr>
      <vt:lpstr>Carnage!</vt:lpstr>
      <vt:lpstr>Sirens</vt:lpstr>
      <vt:lpstr>What if…</vt:lpstr>
      <vt:lpstr>Kit</vt:lpstr>
      <vt:lpstr>Etiquette</vt:lpstr>
      <vt:lpstr>Penalties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Coxing Bumps Races</dc:title>
  <cp:lastModifiedBy>Robert Nimmo</cp:lastModifiedBy>
  <cp:revision>8</cp:revision>
  <dcterms:created xsi:type="dcterms:W3CDTF">2017-02-26T18:38:12Z</dcterms:created>
  <dcterms:modified xsi:type="dcterms:W3CDTF">2017-02-26T18:41:33Z</dcterms:modified>
</cp:coreProperties>
</file>