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How to make your coach love you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(No, not like that)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3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the hell are you?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330" y="1455313"/>
            <a:ext cx="5800888" cy="495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46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am I going to blather on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20458" cy="3880773"/>
          </a:xfrm>
        </p:spPr>
        <p:txBody>
          <a:bodyPr>
            <a:normAutofit/>
          </a:bodyPr>
          <a:lstStyle/>
          <a:p>
            <a:r>
              <a:rPr lang="en-GB" sz="2100" b="1" dirty="0" smtClean="0"/>
              <a:t>How to work well with your coach to produce an effective outing</a:t>
            </a:r>
          </a:p>
          <a:p>
            <a:endParaRPr lang="en-GB" dirty="0"/>
          </a:p>
          <a:p>
            <a:pPr lvl="1"/>
            <a:r>
              <a:rPr lang="en-GB" sz="1800" dirty="0" smtClean="0"/>
              <a:t>What you can see from your seat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What you can feel from your seat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How to work as a team with your coach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 smtClean="0"/>
              <a:t>How to get the most out of your coach for you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020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can see from your seat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8313"/>
            <a:ext cx="8596668" cy="4652335"/>
          </a:xfrm>
        </p:spPr>
        <p:txBody>
          <a:bodyPr>
            <a:noAutofit/>
          </a:bodyPr>
          <a:lstStyle/>
          <a:p>
            <a:r>
              <a:rPr lang="en-GB" sz="2000" dirty="0" smtClean="0"/>
              <a:t>If </a:t>
            </a:r>
            <a:r>
              <a:rPr lang="en-GB" sz="2000" dirty="0"/>
              <a:t>someone is generally pants at staying in </a:t>
            </a:r>
            <a:r>
              <a:rPr lang="en-GB" sz="2000" dirty="0" smtClean="0"/>
              <a:t>time (squaring etc.)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If someone is rushing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If someone’s </a:t>
            </a:r>
            <a:r>
              <a:rPr lang="en-GB" sz="2000" dirty="0" err="1" smtClean="0"/>
              <a:t>bladework</a:t>
            </a:r>
            <a:r>
              <a:rPr lang="en-GB" sz="2000" dirty="0" smtClean="0"/>
              <a:t> isn’t up to scratch</a:t>
            </a:r>
          </a:p>
          <a:p>
            <a:endParaRPr lang="en-GB" sz="2000" dirty="0"/>
          </a:p>
          <a:p>
            <a:r>
              <a:rPr lang="en-GB" sz="2000" dirty="0" smtClean="0"/>
              <a:t>If someone is leaning out of the boat</a:t>
            </a:r>
          </a:p>
          <a:p>
            <a:endParaRPr lang="en-GB" sz="2000" dirty="0"/>
          </a:p>
          <a:p>
            <a:r>
              <a:rPr lang="en-GB" sz="2000" dirty="0" smtClean="0"/>
              <a:t>If someone’s drive phase isn’t quite right</a:t>
            </a:r>
          </a:p>
          <a:p>
            <a:endParaRPr lang="en-GB" sz="2000" dirty="0"/>
          </a:p>
          <a:p>
            <a:r>
              <a:rPr lang="en-GB" sz="2000" dirty="0" smtClean="0"/>
              <a:t>Cover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3663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can feel from your seat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You are part of the boat</a:t>
            </a:r>
          </a:p>
          <a:p>
            <a:endParaRPr lang="en-GB" sz="2400" dirty="0"/>
          </a:p>
          <a:p>
            <a:r>
              <a:rPr lang="en-GB" sz="2400" dirty="0" smtClean="0"/>
              <a:t>If the crew is rushing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Where the balance is going wrong</a:t>
            </a:r>
          </a:p>
          <a:p>
            <a:endParaRPr lang="en-GB" sz="2400" dirty="0"/>
          </a:p>
          <a:p>
            <a:r>
              <a:rPr lang="en-GB" sz="2400" dirty="0" smtClean="0"/>
              <a:t>If the crew isn’t pushing hard enough!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25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work as a team with your coach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Respect</a:t>
            </a:r>
          </a:p>
          <a:p>
            <a:pPr lvl="1"/>
            <a:r>
              <a:rPr lang="en-GB" sz="2400" dirty="0" smtClean="0"/>
              <a:t>Don’t openly argue</a:t>
            </a:r>
          </a:p>
          <a:p>
            <a:pPr lvl="1"/>
            <a:r>
              <a:rPr lang="en-GB" sz="2400" dirty="0" smtClean="0"/>
              <a:t>But DO ask questions</a:t>
            </a:r>
          </a:p>
          <a:p>
            <a:endParaRPr lang="en-GB" sz="2400" dirty="0"/>
          </a:p>
          <a:p>
            <a:r>
              <a:rPr lang="en-GB" sz="2400" dirty="0" smtClean="0"/>
              <a:t>Stay on message</a:t>
            </a:r>
          </a:p>
          <a:p>
            <a:pPr lvl="1"/>
            <a:r>
              <a:rPr lang="en-GB" sz="2400" dirty="0" smtClean="0"/>
              <a:t>If in doubt, repeat</a:t>
            </a:r>
          </a:p>
          <a:p>
            <a:pPr lvl="1"/>
            <a:r>
              <a:rPr lang="en-GB" sz="2400" dirty="0" smtClean="0"/>
              <a:t>Play around with your calls</a:t>
            </a:r>
          </a:p>
          <a:p>
            <a:pPr lvl="1"/>
            <a:r>
              <a:rPr lang="en-GB" sz="2400" dirty="0" smtClean="0"/>
              <a:t>Listen to the feedback they give the crew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Know the outing plan</a:t>
            </a:r>
          </a:p>
          <a:p>
            <a:pPr lvl="1"/>
            <a:r>
              <a:rPr lang="en-GB" sz="2400" dirty="0" smtClean="0"/>
              <a:t>Be as efficient as possible</a:t>
            </a:r>
          </a:p>
          <a:p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Safety first</a:t>
            </a:r>
          </a:p>
          <a:p>
            <a:pPr lvl="1"/>
            <a:r>
              <a:rPr lang="en-GB" sz="2400" dirty="0" smtClean="0"/>
              <a:t>Your priority is </a:t>
            </a:r>
            <a:r>
              <a:rPr lang="en-GB" sz="2400" b="1" dirty="0" smtClean="0"/>
              <a:t>always</a:t>
            </a:r>
            <a:r>
              <a:rPr lang="en-GB" sz="2400" dirty="0" smtClean="0"/>
              <a:t> safety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312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get the most out of your coach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Coxes are often ignored</a:t>
            </a:r>
          </a:p>
          <a:p>
            <a:endParaRPr lang="en-GB" sz="2400" dirty="0"/>
          </a:p>
          <a:p>
            <a:r>
              <a:rPr lang="en-GB" sz="2400" dirty="0" smtClean="0"/>
              <a:t>BUCK THAT TREND!</a:t>
            </a:r>
          </a:p>
          <a:p>
            <a:endParaRPr lang="en-GB" sz="2400" dirty="0"/>
          </a:p>
          <a:p>
            <a:r>
              <a:rPr lang="en-GB" sz="2400" dirty="0" smtClean="0"/>
              <a:t>Know what you need to work on and flag it up</a:t>
            </a:r>
          </a:p>
          <a:p>
            <a:endParaRPr lang="en-GB" sz="2400" dirty="0"/>
          </a:p>
          <a:p>
            <a:r>
              <a:rPr lang="en-GB" sz="2400" dirty="0" smtClean="0"/>
              <a:t>Feedback is your friend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440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240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How to make your coach love you</vt:lpstr>
      <vt:lpstr>Who the hell are you?</vt:lpstr>
      <vt:lpstr>What am I going to blather on about?</vt:lpstr>
      <vt:lpstr>What you can see from your seat</vt:lpstr>
      <vt:lpstr>What you can feel from your seat </vt:lpstr>
      <vt:lpstr>How to work as a team with your coach</vt:lpstr>
      <vt:lpstr>How to get the most out of your coach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your coach love you</dc:title>
  <dc:creator>Esther Momcilovic</dc:creator>
  <cp:lastModifiedBy>Esther Momcilovic</cp:lastModifiedBy>
  <cp:revision>18</cp:revision>
  <dcterms:created xsi:type="dcterms:W3CDTF">2017-01-22T21:47:42Z</dcterms:created>
  <dcterms:modified xsi:type="dcterms:W3CDTF">2017-01-22T22:08:00Z</dcterms:modified>
</cp:coreProperties>
</file>