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65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FEF0-5EC5-6E44-ABBE-C1CCC740C0E0}" type="datetimeFigureOut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31BF-04F1-264B-AF49-FA1026AF8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9395" y="918678"/>
            <a:ext cx="8201563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4400" dirty="0" smtClean="0"/>
              <a:t>Getting the most out of water </a:t>
            </a:r>
            <a:r>
              <a:rPr lang="en-GB" sz="4400" dirty="0" smtClean="0"/>
              <a:t>sessions (on a stupidly busy river)</a:t>
            </a:r>
            <a:endParaRPr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24" y="2704048"/>
            <a:ext cx="6707226" cy="3708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7" y="289961"/>
            <a:ext cx="3386339" cy="31685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349237">
            <a:off x="1216039" y="1904908"/>
            <a:ext cx="1756513" cy="97271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592" y="315413"/>
            <a:ext cx="5034408" cy="3540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357" y="3974002"/>
            <a:ext cx="5331276" cy="28839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8349237">
            <a:off x="5334012" y="1246710"/>
            <a:ext cx="1756513" cy="97271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349237">
            <a:off x="4139700" y="5374862"/>
            <a:ext cx="1756513" cy="97271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1" y="918678"/>
            <a:ext cx="8205059" cy="53713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349237">
            <a:off x="2459110" y="3580148"/>
            <a:ext cx="1756513" cy="97271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do get stuck. </a:t>
            </a:r>
            <a:r>
              <a:rPr lang="en-US" dirty="0" err="1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Talk to your coach ahead of outings</a:t>
            </a:r>
          </a:p>
          <a:p>
            <a:endParaRPr lang="en-US" dirty="0" smtClean="0"/>
          </a:p>
          <a:p>
            <a:r>
              <a:rPr lang="en-US" dirty="0" smtClean="0"/>
              <a:t>Roll ups?</a:t>
            </a:r>
          </a:p>
          <a:p>
            <a:endParaRPr lang="en-US" dirty="0" smtClean="0"/>
          </a:p>
          <a:p>
            <a:r>
              <a:rPr lang="en-US" dirty="0" smtClean="0"/>
              <a:t>Backstops builds?</a:t>
            </a:r>
          </a:p>
          <a:p>
            <a:endParaRPr lang="en-US" dirty="0" smtClean="0"/>
          </a:p>
          <a:p>
            <a:r>
              <a:rPr lang="en-US" dirty="0" smtClean="0"/>
              <a:t>Don’t be afraid to abandon a drill to move </a:t>
            </a:r>
            <a:r>
              <a:rPr lang="en-US" dirty="0" smtClean="0"/>
              <a:t>on when traffic </a:t>
            </a:r>
            <a:r>
              <a:rPr lang="en-US" dirty="0" smtClean="0"/>
              <a:t>clears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(unofficial) golden rule of the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be a 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(unofficial) golden rule of the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be a ****</a:t>
            </a:r>
          </a:p>
          <a:p>
            <a:endParaRPr lang="en-US" dirty="0" smtClean="0"/>
          </a:p>
          <a:p>
            <a:r>
              <a:rPr lang="en-US" dirty="0" smtClean="0"/>
              <a:t>Where possible, park so others can pass you safely</a:t>
            </a:r>
          </a:p>
          <a:p>
            <a:endParaRPr lang="en-US" dirty="0" smtClean="0"/>
          </a:p>
          <a:p>
            <a:r>
              <a:rPr lang="en-US" dirty="0" smtClean="0"/>
              <a:t>Don’t ram people by overtaking in silly places…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Coxing for town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Not</a:t>
            </a:r>
            <a:r>
              <a:rPr lang="en-US" dirty="0" smtClean="0"/>
              <a:t> banned by CUCBC rules on </a:t>
            </a:r>
            <a:r>
              <a:rPr lang="en-US" dirty="0" smtClean="0"/>
              <a:t>out-of-hours </a:t>
            </a:r>
            <a:r>
              <a:rPr lang="en-US" dirty="0" smtClean="0"/>
              <a:t>rowing.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Great way to get more experience.</a:t>
            </a:r>
          </a:p>
          <a:p>
            <a:pPr lvl="1"/>
            <a:r>
              <a:rPr lang="en-US" dirty="0" smtClean="0"/>
              <a:t>Talk to us after!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Avoiding getting stuck in traffic (for too long)</a:t>
            </a:r>
          </a:p>
          <a:p>
            <a:endParaRPr lang="en-US" dirty="0" smtClean="0"/>
          </a:p>
          <a:p>
            <a:r>
              <a:rPr lang="en-US" dirty="0" smtClean="0"/>
              <a:t>What to do when you are</a:t>
            </a:r>
          </a:p>
          <a:p>
            <a:endParaRPr lang="en-US" dirty="0" smtClean="0"/>
          </a:p>
          <a:p>
            <a:r>
              <a:rPr lang="en-US" dirty="0" smtClean="0"/>
              <a:t>Not being a **** (too often)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get stuck!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(Go out at lunchtime!)</a:t>
            </a:r>
          </a:p>
          <a:p>
            <a:endParaRPr lang="en-US" dirty="0" smtClean="0"/>
          </a:p>
          <a:p>
            <a:r>
              <a:rPr lang="en-US" dirty="0" smtClean="0"/>
              <a:t>Think </a:t>
            </a:r>
            <a:r>
              <a:rPr lang="en-US" dirty="0" smtClean="0"/>
              <a:t>ahead</a:t>
            </a:r>
          </a:p>
          <a:p>
            <a:pPr lvl="1"/>
            <a:r>
              <a:rPr lang="en-US" dirty="0" smtClean="0"/>
              <a:t>Boat positioning</a:t>
            </a:r>
          </a:p>
          <a:p>
            <a:pPr lvl="1"/>
            <a:r>
              <a:rPr lang="en-US" dirty="0" smtClean="0"/>
              <a:t>Anticipation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 positioning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635047" y="2377755"/>
            <a:ext cx="10593123" cy="3742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3060008"/>
            <a:ext cx="4176108" cy="857884"/>
          </a:xfrm>
          <a:custGeom>
            <a:avLst/>
            <a:gdLst>
              <a:gd name="connsiteX0" fmla="*/ 0 w 3729212"/>
              <a:gd name="connsiteY0" fmla="*/ 256690 h 472849"/>
              <a:gd name="connsiteX1" fmla="*/ 337791 w 3729212"/>
              <a:gd name="connsiteY1" fmla="*/ 27020 h 472849"/>
              <a:gd name="connsiteX2" fmla="*/ 3323863 w 3729212"/>
              <a:gd name="connsiteY2" fmla="*/ 0 h 472849"/>
              <a:gd name="connsiteX3" fmla="*/ 3729212 w 3729212"/>
              <a:gd name="connsiteY3" fmla="*/ 216160 h 472849"/>
              <a:gd name="connsiteX4" fmla="*/ 3323863 w 3729212"/>
              <a:gd name="connsiteY4" fmla="*/ 445829 h 472849"/>
              <a:gd name="connsiteX5" fmla="*/ 297256 w 3729212"/>
              <a:gd name="connsiteY5" fmla="*/ 472849 h 472849"/>
              <a:gd name="connsiteX6" fmla="*/ 0 w 3729212"/>
              <a:gd name="connsiteY6" fmla="*/ 256690 h 47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9212" h="472849">
                <a:moveTo>
                  <a:pt x="0" y="256690"/>
                </a:moveTo>
                <a:lnTo>
                  <a:pt x="337791" y="27020"/>
                </a:lnTo>
                <a:lnTo>
                  <a:pt x="3323863" y="0"/>
                </a:lnTo>
                <a:lnTo>
                  <a:pt x="3729212" y="216160"/>
                </a:lnTo>
                <a:lnTo>
                  <a:pt x="3323863" y="445829"/>
                </a:lnTo>
                <a:lnTo>
                  <a:pt x="297256" y="472849"/>
                </a:lnTo>
                <a:lnTo>
                  <a:pt x="0" y="256690"/>
                </a:ln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Slow</a:t>
            </a:r>
          </a:p>
        </p:txBody>
      </p:sp>
      <p:sp>
        <p:nvSpPr>
          <p:cNvPr id="7" name="Freeform 6"/>
          <p:cNvSpPr/>
          <p:nvPr/>
        </p:nvSpPr>
        <p:spPr>
          <a:xfrm>
            <a:off x="4967892" y="2698616"/>
            <a:ext cx="4176108" cy="857884"/>
          </a:xfrm>
          <a:custGeom>
            <a:avLst/>
            <a:gdLst>
              <a:gd name="connsiteX0" fmla="*/ 0 w 3729212"/>
              <a:gd name="connsiteY0" fmla="*/ 256690 h 472849"/>
              <a:gd name="connsiteX1" fmla="*/ 337791 w 3729212"/>
              <a:gd name="connsiteY1" fmla="*/ 27020 h 472849"/>
              <a:gd name="connsiteX2" fmla="*/ 3323863 w 3729212"/>
              <a:gd name="connsiteY2" fmla="*/ 0 h 472849"/>
              <a:gd name="connsiteX3" fmla="*/ 3729212 w 3729212"/>
              <a:gd name="connsiteY3" fmla="*/ 216160 h 472849"/>
              <a:gd name="connsiteX4" fmla="*/ 3323863 w 3729212"/>
              <a:gd name="connsiteY4" fmla="*/ 445829 h 472849"/>
              <a:gd name="connsiteX5" fmla="*/ 297256 w 3729212"/>
              <a:gd name="connsiteY5" fmla="*/ 472849 h 472849"/>
              <a:gd name="connsiteX6" fmla="*/ 0 w 3729212"/>
              <a:gd name="connsiteY6" fmla="*/ 256690 h 47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9212" h="472849">
                <a:moveTo>
                  <a:pt x="0" y="256690"/>
                </a:moveTo>
                <a:lnTo>
                  <a:pt x="337791" y="27020"/>
                </a:lnTo>
                <a:lnTo>
                  <a:pt x="3323863" y="0"/>
                </a:lnTo>
                <a:lnTo>
                  <a:pt x="3729212" y="216160"/>
                </a:lnTo>
                <a:lnTo>
                  <a:pt x="3323863" y="445829"/>
                </a:lnTo>
                <a:lnTo>
                  <a:pt x="297256" y="472849"/>
                </a:lnTo>
                <a:lnTo>
                  <a:pt x="0" y="256690"/>
                </a:ln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 positioning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635047" y="2377755"/>
            <a:ext cx="10593123" cy="3742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3073518"/>
            <a:ext cx="4176108" cy="857884"/>
          </a:xfrm>
          <a:custGeom>
            <a:avLst/>
            <a:gdLst>
              <a:gd name="connsiteX0" fmla="*/ 0 w 3729212"/>
              <a:gd name="connsiteY0" fmla="*/ 256690 h 472849"/>
              <a:gd name="connsiteX1" fmla="*/ 337791 w 3729212"/>
              <a:gd name="connsiteY1" fmla="*/ 27020 h 472849"/>
              <a:gd name="connsiteX2" fmla="*/ 3323863 w 3729212"/>
              <a:gd name="connsiteY2" fmla="*/ 0 h 472849"/>
              <a:gd name="connsiteX3" fmla="*/ 3729212 w 3729212"/>
              <a:gd name="connsiteY3" fmla="*/ 216160 h 472849"/>
              <a:gd name="connsiteX4" fmla="*/ 3323863 w 3729212"/>
              <a:gd name="connsiteY4" fmla="*/ 445829 h 472849"/>
              <a:gd name="connsiteX5" fmla="*/ 297256 w 3729212"/>
              <a:gd name="connsiteY5" fmla="*/ 472849 h 472849"/>
              <a:gd name="connsiteX6" fmla="*/ 0 w 3729212"/>
              <a:gd name="connsiteY6" fmla="*/ 256690 h 47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9212" h="472849">
                <a:moveTo>
                  <a:pt x="0" y="256690"/>
                </a:moveTo>
                <a:lnTo>
                  <a:pt x="337791" y="27020"/>
                </a:lnTo>
                <a:lnTo>
                  <a:pt x="3323863" y="0"/>
                </a:lnTo>
                <a:lnTo>
                  <a:pt x="3729212" y="216160"/>
                </a:lnTo>
                <a:lnTo>
                  <a:pt x="3323863" y="445829"/>
                </a:lnTo>
                <a:lnTo>
                  <a:pt x="297256" y="472849"/>
                </a:lnTo>
                <a:lnTo>
                  <a:pt x="0" y="256690"/>
                </a:ln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Slow</a:t>
            </a:r>
          </a:p>
        </p:txBody>
      </p:sp>
      <p:sp>
        <p:nvSpPr>
          <p:cNvPr id="7" name="Freeform 6"/>
          <p:cNvSpPr/>
          <p:nvPr/>
        </p:nvSpPr>
        <p:spPr>
          <a:xfrm>
            <a:off x="6204692" y="3502460"/>
            <a:ext cx="4176108" cy="857884"/>
          </a:xfrm>
          <a:custGeom>
            <a:avLst/>
            <a:gdLst>
              <a:gd name="connsiteX0" fmla="*/ 0 w 3729212"/>
              <a:gd name="connsiteY0" fmla="*/ 256690 h 472849"/>
              <a:gd name="connsiteX1" fmla="*/ 337791 w 3729212"/>
              <a:gd name="connsiteY1" fmla="*/ 27020 h 472849"/>
              <a:gd name="connsiteX2" fmla="*/ 3323863 w 3729212"/>
              <a:gd name="connsiteY2" fmla="*/ 0 h 472849"/>
              <a:gd name="connsiteX3" fmla="*/ 3729212 w 3729212"/>
              <a:gd name="connsiteY3" fmla="*/ 216160 h 472849"/>
              <a:gd name="connsiteX4" fmla="*/ 3323863 w 3729212"/>
              <a:gd name="connsiteY4" fmla="*/ 445829 h 472849"/>
              <a:gd name="connsiteX5" fmla="*/ 297256 w 3729212"/>
              <a:gd name="connsiteY5" fmla="*/ 472849 h 472849"/>
              <a:gd name="connsiteX6" fmla="*/ 0 w 3729212"/>
              <a:gd name="connsiteY6" fmla="*/ 256690 h 47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9212" h="472849">
                <a:moveTo>
                  <a:pt x="0" y="256690"/>
                </a:moveTo>
                <a:lnTo>
                  <a:pt x="337791" y="27020"/>
                </a:lnTo>
                <a:lnTo>
                  <a:pt x="3323863" y="0"/>
                </a:lnTo>
                <a:lnTo>
                  <a:pt x="3729212" y="216160"/>
                </a:lnTo>
                <a:lnTo>
                  <a:pt x="3323863" y="445829"/>
                </a:lnTo>
                <a:lnTo>
                  <a:pt x="297256" y="472849"/>
                </a:lnTo>
                <a:lnTo>
                  <a:pt x="0" y="256690"/>
                </a:ln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Fast!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204692" y="3502460"/>
            <a:ext cx="4176108" cy="857884"/>
          </a:xfrm>
          <a:custGeom>
            <a:avLst/>
            <a:gdLst>
              <a:gd name="connsiteX0" fmla="*/ 0 w 3729212"/>
              <a:gd name="connsiteY0" fmla="*/ 256690 h 472849"/>
              <a:gd name="connsiteX1" fmla="*/ 337791 w 3729212"/>
              <a:gd name="connsiteY1" fmla="*/ 27020 h 472849"/>
              <a:gd name="connsiteX2" fmla="*/ 3323863 w 3729212"/>
              <a:gd name="connsiteY2" fmla="*/ 0 h 472849"/>
              <a:gd name="connsiteX3" fmla="*/ 3729212 w 3729212"/>
              <a:gd name="connsiteY3" fmla="*/ 216160 h 472849"/>
              <a:gd name="connsiteX4" fmla="*/ 3323863 w 3729212"/>
              <a:gd name="connsiteY4" fmla="*/ 445829 h 472849"/>
              <a:gd name="connsiteX5" fmla="*/ 297256 w 3729212"/>
              <a:gd name="connsiteY5" fmla="*/ 472849 h 472849"/>
              <a:gd name="connsiteX6" fmla="*/ 0 w 3729212"/>
              <a:gd name="connsiteY6" fmla="*/ 256690 h 47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9212" h="472849">
                <a:moveTo>
                  <a:pt x="0" y="256690"/>
                </a:moveTo>
                <a:lnTo>
                  <a:pt x="337791" y="27020"/>
                </a:lnTo>
                <a:lnTo>
                  <a:pt x="3323863" y="0"/>
                </a:lnTo>
                <a:lnTo>
                  <a:pt x="3729212" y="216160"/>
                </a:lnTo>
                <a:lnTo>
                  <a:pt x="3323863" y="445829"/>
                </a:lnTo>
                <a:lnTo>
                  <a:pt x="297256" y="472849"/>
                </a:lnTo>
                <a:lnTo>
                  <a:pt x="0" y="256690"/>
                </a:ln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 at where other boats are *going* to be, not just where they are.</a:t>
            </a:r>
          </a:p>
          <a:p>
            <a:endParaRPr lang="en-US" dirty="0" smtClean="0"/>
          </a:p>
          <a:p>
            <a:r>
              <a:rPr lang="en-US" dirty="0" smtClean="0"/>
              <a:t>Keep an eye on where you will be</a:t>
            </a:r>
          </a:p>
          <a:p>
            <a:endParaRPr lang="en-US" dirty="0" smtClean="0"/>
          </a:p>
          <a:p>
            <a:r>
              <a:rPr lang="en-US" dirty="0" smtClean="0"/>
              <a:t>Be ready to move on when a chance </a:t>
            </a:r>
            <a:r>
              <a:rPr lang="en-US" dirty="0" smtClean="0"/>
              <a:t>presents</a:t>
            </a:r>
          </a:p>
          <a:p>
            <a:pPr lvl="1"/>
            <a:r>
              <a:rPr lang="en-US" dirty="0" smtClean="0"/>
              <a:t>Don’t start getting straight and ready after a gap appears – be ready to go as soon as it does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Overtaking!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you can finish in time</a:t>
            </a:r>
          </a:p>
          <a:p>
            <a:endParaRPr lang="en-US" dirty="0" smtClean="0"/>
          </a:p>
          <a:p>
            <a:r>
              <a:rPr lang="en-US" dirty="0" smtClean="0"/>
              <a:t>Don’t be afraid to put in a burst</a:t>
            </a:r>
          </a:p>
          <a:p>
            <a:endParaRPr lang="en-US" dirty="0" smtClean="0"/>
          </a:p>
          <a:p>
            <a:r>
              <a:rPr lang="en-US" dirty="0" smtClean="0"/>
              <a:t>Safety (Please!)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026"/>
            <a:ext cx="9461500" cy="52701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9766930">
            <a:off x="3904863" y="3404513"/>
            <a:ext cx="1756513" cy="97271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520835">
            <a:off x="7024775" y="2273467"/>
            <a:ext cx="1756513" cy="97271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381000"/>
            <a:ext cx="8775700" cy="609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0413379">
            <a:off x="3661646" y="2891135"/>
            <a:ext cx="1756513" cy="972718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263</Words>
  <Application>Microsoft Macintosh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Getting the most out of water sessions (on a stupidly busy river)</vt:lpstr>
      <vt:lpstr>Slide 2</vt:lpstr>
      <vt:lpstr>Don’t get stuck! </vt:lpstr>
      <vt:lpstr>Boat positioning</vt:lpstr>
      <vt:lpstr>Boat positioning</vt:lpstr>
      <vt:lpstr>Anticipation</vt:lpstr>
      <vt:lpstr>Overtaking!</vt:lpstr>
      <vt:lpstr>Slide 8</vt:lpstr>
      <vt:lpstr>Slide 9</vt:lpstr>
      <vt:lpstr>Slide 10</vt:lpstr>
      <vt:lpstr>Slide 11</vt:lpstr>
      <vt:lpstr>What if you do get stuck. </vt:lpstr>
      <vt:lpstr>The (unofficial) golden rule of the river</vt:lpstr>
      <vt:lpstr>The (unofficial) golden rule of the river</vt:lpstr>
      <vt:lpstr>Slide 15</vt:lpstr>
      <vt:lpstr>Coxing for town clubs</vt:lpstr>
    </vt:vector>
  </TitlesOfParts>
  <Company>University of Cambridge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most out of water sessions</dc:title>
  <dc:creator>Robert Nimmo</dc:creator>
  <cp:lastModifiedBy>Robert Nimmo</cp:lastModifiedBy>
  <cp:revision>12</cp:revision>
  <dcterms:created xsi:type="dcterms:W3CDTF">2017-01-24T10:04:39Z</dcterms:created>
  <dcterms:modified xsi:type="dcterms:W3CDTF">2017-01-24T10:07:23Z</dcterms:modified>
</cp:coreProperties>
</file>