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9" r:id="rId10"/>
    <p:sldId id="265" r:id="rId11"/>
    <p:sldId id="270" r:id="rId12"/>
    <p:sldId id="266" r:id="rId13"/>
    <p:sldId id="267" r:id="rId14"/>
    <p:sldId id="268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853A-AFA3-4C20-92CB-F313DEE19D70}" type="datetimeFigureOut">
              <a:rPr lang="en-GB" smtClean="0"/>
              <a:t>21/01/2017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F9777-A97D-4692-B0EC-1E859AF3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8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853A-AFA3-4C20-92CB-F313DEE19D70}" type="datetimeFigureOut">
              <a:rPr lang="en-GB" smtClean="0"/>
              <a:t>21/01/2017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F9777-A97D-4692-B0EC-1E859AF3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67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853A-AFA3-4C20-92CB-F313DEE19D70}" type="datetimeFigureOut">
              <a:rPr lang="en-GB" smtClean="0"/>
              <a:t>21/01/2017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F9777-A97D-4692-B0EC-1E859AF3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38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853A-AFA3-4C20-92CB-F313DEE19D70}" type="datetimeFigureOut">
              <a:rPr lang="en-GB" smtClean="0"/>
              <a:t>21/01/2017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F9777-A97D-4692-B0EC-1E859AF3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78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853A-AFA3-4C20-92CB-F313DEE19D70}" type="datetimeFigureOut">
              <a:rPr lang="en-GB" smtClean="0"/>
              <a:t>21/01/2017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F9777-A97D-4692-B0EC-1E859AF3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656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853A-AFA3-4C20-92CB-F313DEE19D70}" type="datetimeFigureOut">
              <a:rPr lang="en-GB" smtClean="0"/>
              <a:t>21/01/2017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F9777-A97D-4692-B0EC-1E859AF3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02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853A-AFA3-4C20-92CB-F313DEE19D70}" type="datetimeFigureOut">
              <a:rPr lang="en-GB" smtClean="0"/>
              <a:t>21/01/2017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F9777-A97D-4692-B0EC-1E859AF3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91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853A-AFA3-4C20-92CB-F313DEE19D70}" type="datetimeFigureOut">
              <a:rPr lang="en-GB" smtClean="0"/>
              <a:t>21/01/2017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F9777-A97D-4692-B0EC-1E859AF3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77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853A-AFA3-4C20-92CB-F313DEE19D70}" type="datetimeFigureOut">
              <a:rPr lang="en-GB" smtClean="0"/>
              <a:t>21/01/2017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F9777-A97D-4692-B0EC-1E859AF3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61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853A-AFA3-4C20-92CB-F313DEE19D70}" type="datetimeFigureOut">
              <a:rPr lang="en-GB" smtClean="0"/>
              <a:t>21/01/2017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F9777-A97D-4692-B0EC-1E859AF3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44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853A-AFA3-4C20-92CB-F313DEE19D70}" type="datetimeFigureOut">
              <a:rPr lang="en-GB" smtClean="0"/>
              <a:t>21/01/2017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F9777-A97D-4692-B0EC-1E859AF3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828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E853A-AFA3-4C20-92CB-F313DEE19D70}" type="datetimeFigureOut">
              <a:rPr lang="en-GB" smtClean="0"/>
              <a:t>21/01/2017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F9777-A97D-4692-B0EC-1E859AF3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11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" y="260648"/>
            <a:ext cx="909163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3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isplaying DSC_087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isplaying DSC_087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3" name="Picture 5" descr="C:\Users\ucesamt\Downloads\DSC_0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0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237195" cy="519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5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t="7914" b="-7914"/>
          <a:stretch/>
        </p:blipFill>
        <p:spPr bwMode="auto">
          <a:xfrm>
            <a:off x="0" y="620688"/>
            <a:ext cx="919072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17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83568" y="1412776"/>
            <a:ext cx="7992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83568" y="4005064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907704" y="1772816"/>
            <a:ext cx="331236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sosceles Triangle 8"/>
          <p:cNvSpPr/>
          <p:nvPr/>
        </p:nvSpPr>
        <p:spPr>
          <a:xfrm rot="16200000">
            <a:off x="1331640" y="1772816"/>
            <a:ext cx="576064" cy="5760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2411760" y="2348880"/>
            <a:ext cx="6120680" cy="43204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95736" y="2348880"/>
            <a:ext cx="864096" cy="14401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15616" y="2348880"/>
            <a:ext cx="648072" cy="14401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20072" y="1772816"/>
            <a:ext cx="34563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Explosion 1 23"/>
          <p:cNvSpPr/>
          <p:nvPr/>
        </p:nvSpPr>
        <p:spPr>
          <a:xfrm>
            <a:off x="6804248" y="2060848"/>
            <a:ext cx="936104" cy="50405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Explosion 1 24"/>
          <p:cNvSpPr/>
          <p:nvPr/>
        </p:nvSpPr>
        <p:spPr>
          <a:xfrm>
            <a:off x="1763688" y="3068960"/>
            <a:ext cx="648072" cy="57606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People being dicks….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Be polite, don’t swear back- or use derogatory language. Apologise if needed</a:t>
            </a:r>
          </a:p>
          <a:p>
            <a:r>
              <a:rPr lang="en-GB" dirty="0" smtClean="0"/>
              <a:t>Don’t escalate- leave if needed, report</a:t>
            </a:r>
          </a:p>
          <a:p>
            <a:r>
              <a:rPr lang="en-GB" dirty="0" smtClean="0"/>
              <a:t>Wildlife</a:t>
            </a:r>
          </a:p>
          <a:p>
            <a:pPr lvl="1"/>
            <a:r>
              <a:rPr lang="en-GB" dirty="0" smtClean="0"/>
              <a:t>Caution</a:t>
            </a:r>
          </a:p>
          <a:p>
            <a:pPr lvl="1"/>
            <a:r>
              <a:rPr lang="en-GB" dirty="0" smtClean="0"/>
              <a:t>Videoing</a:t>
            </a:r>
          </a:p>
          <a:p>
            <a:pPr lvl="1"/>
            <a:r>
              <a:rPr lang="en-GB" dirty="0" smtClean="0"/>
              <a:t>Acknowledge- “I’ve seen it, thanks”</a:t>
            </a:r>
          </a:p>
          <a:p>
            <a:pPr lvl="1"/>
            <a:r>
              <a:rPr lang="en-GB" dirty="0" smtClean="0"/>
              <a:t>Pause if needed</a:t>
            </a:r>
          </a:p>
          <a:p>
            <a:r>
              <a:rPr lang="en-GB" dirty="0" smtClean="0"/>
              <a:t>Wildlife guidelines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15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7916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89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Moored Boats- Noise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noise is accepted</a:t>
            </a:r>
          </a:p>
          <a:p>
            <a:r>
              <a:rPr lang="en-GB" dirty="0"/>
              <a:t>Excessive noise annoys many, especially in morning</a:t>
            </a:r>
          </a:p>
          <a:p>
            <a:r>
              <a:rPr lang="en-GB" dirty="0"/>
              <a:t>Commands - Getting boat out</a:t>
            </a:r>
          </a:p>
          <a:p>
            <a:r>
              <a:rPr lang="en-GB" dirty="0"/>
              <a:t>Rowers getting in</a:t>
            </a:r>
          </a:p>
          <a:p>
            <a:r>
              <a:rPr lang="en-GB" dirty="0"/>
              <a:t>Cox boxes</a:t>
            </a:r>
          </a:p>
          <a:p>
            <a:r>
              <a:rPr lang="en-GB" dirty="0"/>
              <a:t>ERGING MUSIC &amp; SHOUTING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69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Moored Boats - Collisions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Can be very frequent (37 times in one morning once)</a:t>
            </a:r>
          </a:p>
          <a:p>
            <a:r>
              <a:rPr lang="en-GB" dirty="0" smtClean="0"/>
              <a:t>VERY loud inside – wake some people</a:t>
            </a:r>
          </a:p>
          <a:p>
            <a:r>
              <a:rPr lang="en-GB" dirty="0" smtClean="0"/>
              <a:t>Several boaters  have babies and young children</a:t>
            </a:r>
          </a:p>
          <a:p>
            <a:r>
              <a:rPr lang="en-GB" dirty="0" smtClean="0"/>
              <a:t>Damage to blacking</a:t>
            </a:r>
          </a:p>
          <a:p>
            <a:pPr lvl="1"/>
            <a:r>
              <a:rPr lang="en-GB" sz="2400" dirty="0" smtClean="0"/>
              <a:t>Cost to repair</a:t>
            </a:r>
          </a:p>
          <a:p>
            <a:pPr lvl="1"/>
            <a:r>
              <a:rPr lang="en-GB" sz="2400" dirty="0" smtClean="0"/>
              <a:t>Can lead to rust</a:t>
            </a:r>
          </a:p>
          <a:p>
            <a:r>
              <a:rPr lang="en-GB" dirty="0" smtClean="0"/>
              <a:t>Damage to boats</a:t>
            </a:r>
          </a:p>
          <a:p>
            <a:pPr lvl="1"/>
            <a:r>
              <a:rPr lang="en-GB" sz="2400" dirty="0" smtClean="0"/>
              <a:t>One wooden cruiser sunk by rowing boat</a:t>
            </a:r>
          </a:p>
          <a:p>
            <a:pPr lvl="1"/>
            <a:r>
              <a:rPr lang="en-GB" sz="2400" dirty="0" smtClean="0"/>
              <a:t>Older boats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76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Moving Boats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5445224"/>
            <a:ext cx="871296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55576" y="4869160"/>
            <a:ext cx="259228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67544" y="5157192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55576" y="4653136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55576" y="450912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>
            <a:stCxn id="10" idx="6"/>
          </p:cNvCxnSpPr>
          <p:nvPr/>
        </p:nvCxnSpPr>
        <p:spPr>
          <a:xfrm>
            <a:off x="899592" y="4581128"/>
            <a:ext cx="7776864" cy="8640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71600" y="3501008"/>
            <a:ext cx="7704856" cy="10081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Explosion 1 14"/>
          <p:cNvSpPr/>
          <p:nvPr/>
        </p:nvSpPr>
        <p:spPr>
          <a:xfrm>
            <a:off x="3923928" y="5013176"/>
            <a:ext cx="612068" cy="4320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7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Moving Boats</a:t>
            </a:r>
            <a:endParaRPr lang="en-GB" dirty="0"/>
          </a:p>
        </p:txBody>
      </p:sp>
      <p:pic>
        <p:nvPicPr>
          <p:cNvPr id="4" name="Picture 2" descr="C:\Users\ucesamt\Documents\Dropbox\Dropbox\20130922_114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83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cesamt\Documents\Dropbox\Dropbox\20131101_113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14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Moving Boats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Don’t stop or spin directly in front!</a:t>
            </a:r>
          </a:p>
          <a:p>
            <a:pPr lvl="1"/>
            <a:r>
              <a:rPr lang="en-GB" dirty="0" smtClean="0"/>
              <a:t>Visibility</a:t>
            </a:r>
          </a:p>
          <a:p>
            <a:pPr lvl="1"/>
            <a:r>
              <a:rPr lang="en-GB" dirty="0" smtClean="0"/>
              <a:t>Momentum/prop walk</a:t>
            </a:r>
          </a:p>
          <a:p>
            <a:r>
              <a:rPr lang="en-GB" dirty="0" smtClean="0"/>
              <a:t>Don’t assume they’ve seen you</a:t>
            </a:r>
          </a:p>
          <a:p>
            <a:r>
              <a:rPr lang="en-GB" dirty="0" smtClean="0"/>
              <a:t>Don’t assume they will stop or slow down</a:t>
            </a:r>
          </a:p>
          <a:p>
            <a:r>
              <a:rPr lang="en-GB" dirty="0" smtClean="0"/>
              <a:t>Channel- River depth</a:t>
            </a:r>
          </a:p>
          <a:p>
            <a:pPr lvl="1"/>
            <a:r>
              <a:rPr lang="en-GB" dirty="0" smtClean="0"/>
              <a:t>Railings/Riverside </a:t>
            </a:r>
          </a:p>
          <a:p>
            <a:pPr lvl="1"/>
            <a:r>
              <a:rPr lang="en-GB" dirty="0" smtClean="0"/>
              <a:t>Above Green Dragon bridge / Long reach</a:t>
            </a:r>
          </a:p>
          <a:p>
            <a:r>
              <a:rPr lang="en-GB" dirty="0" smtClean="0"/>
              <a:t>Overhanging foliage</a:t>
            </a:r>
          </a:p>
          <a:p>
            <a:r>
              <a:rPr lang="en-GB" dirty="0" smtClean="0"/>
              <a:t>Don’t undertake.</a:t>
            </a:r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55110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Overtaking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Can ask to come by, some can hear….</a:t>
            </a:r>
          </a:p>
          <a:p>
            <a:r>
              <a:rPr lang="en-GB" dirty="0" smtClean="0"/>
              <a:t>Don’t do it at cross over zones</a:t>
            </a:r>
          </a:p>
          <a:p>
            <a:r>
              <a:rPr lang="en-GB" dirty="0" smtClean="0"/>
              <a:t>Do you need to? </a:t>
            </a:r>
          </a:p>
          <a:p>
            <a:pPr lvl="1"/>
            <a:r>
              <a:rPr lang="en-GB" dirty="0" smtClean="0"/>
              <a:t>Are you stopping at the top of the Reach? </a:t>
            </a:r>
          </a:p>
          <a:p>
            <a:pPr lvl="1"/>
            <a:r>
              <a:rPr lang="en-GB" dirty="0" smtClean="0"/>
              <a:t>Is there other traffic around?</a:t>
            </a:r>
          </a:p>
          <a:p>
            <a:r>
              <a:rPr lang="en-GB" dirty="0" smtClean="0"/>
              <a:t>ASAP! But have a </a:t>
            </a:r>
            <a:r>
              <a:rPr lang="en-GB" smtClean="0"/>
              <a:t>backup plan…</a:t>
            </a:r>
            <a:endParaRPr lang="en-GB" dirty="0" smtClean="0"/>
          </a:p>
          <a:p>
            <a:r>
              <a:rPr lang="en-GB" dirty="0" smtClean="0"/>
              <a:t>Be aware of stern swinging</a:t>
            </a:r>
          </a:p>
          <a:p>
            <a:r>
              <a:rPr lang="en-GB" dirty="0" smtClean="0"/>
              <a:t>Don’t cut hard into blind spot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21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226</Words>
  <Application>Microsoft Office PowerPoint</Application>
  <PresentationFormat>On-screen Show (4:3)</PresentationFormat>
  <Paragraphs>48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Moored Boats- Noise</vt:lpstr>
      <vt:lpstr>Moored Boats - Collisions</vt:lpstr>
      <vt:lpstr>Moving Boats</vt:lpstr>
      <vt:lpstr>Moving Boats</vt:lpstr>
      <vt:lpstr>PowerPoint Presentation</vt:lpstr>
      <vt:lpstr>Moving Boats</vt:lpstr>
      <vt:lpstr>Overtaking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People being dicks….</vt:lpstr>
    </vt:vector>
  </TitlesOfParts>
  <Company>UCL Civil, Environmental and Geomatic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CEGE-CLST-20</dc:creator>
  <cp:lastModifiedBy>CEGE-CLST-20</cp:lastModifiedBy>
  <cp:revision>6</cp:revision>
  <dcterms:created xsi:type="dcterms:W3CDTF">2017-01-21T16:23:20Z</dcterms:created>
  <dcterms:modified xsi:type="dcterms:W3CDTF">2017-01-21T17:05:47Z</dcterms:modified>
</cp:coreProperties>
</file>