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5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31F-F72C-4A49-B374-31DED9F66140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68-9710-4CEC-A57B-8E530B28DA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31F-F72C-4A49-B374-31DED9F66140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68-9710-4CEC-A57B-8E530B28DA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31F-F72C-4A49-B374-31DED9F66140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68-9710-4CEC-A57B-8E530B28DA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31F-F72C-4A49-B374-31DED9F66140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68-9710-4CEC-A57B-8E530B28DA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31F-F72C-4A49-B374-31DED9F66140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68-9710-4CEC-A57B-8E530B28DA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31F-F72C-4A49-B374-31DED9F66140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68-9710-4CEC-A57B-8E530B28DA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31F-F72C-4A49-B374-31DED9F66140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68-9710-4CEC-A57B-8E530B28DA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31F-F72C-4A49-B374-31DED9F66140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68-9710-4CEC-A57B-8E530B28DA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31F-F72C-4A49-B374-31DED9F66140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68-9710-4CEC-A57B-8E530B28DA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31F-F72C-4A49-B374-31DED9F66140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68-9710-4CEC-A57B-8E530B28DA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431F-F72C-4A49-B374-31DED9F66140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68-9710-4CEC-A57B-8E530B28DAC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8431F-F72C-4A49-B374-31DED9F66140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79068-9710-4CEC-A57B-8E530B28DAC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ufc_trans-m_1275407105.gif"/>
          <p:cNvPicPr>
            <a:picLocks noGrp="1" noChangeAspect="1"/>
          </p:cNvPicPr>
          <p:nvPr isPhoto="1"/>
        </p:nvPicPr>
        <p:blipFill>
          <a:blip r:embed="rId2" cstate="print">
            <a:lum bright="-3000" contrast="15000"/>
          </a:blip>
          <a:stretch>
            <a:fillRect/>
          </a:stretch>
        </p:blipFill>
        <p:spPr>
          <a:xfrm>
            <a:off x="476672" y="179512"/>
            <a:ext cx="1512168" cy="15917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988840" y="395536"/>
            <a:ext cx="441659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Cambridge Spring Clean organised </a:t>
            </a:r>
          </a:p>
          <a:p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by CCC</a:t>
            </a:r>
          </a:p>
          <a:p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– the Cleaner Cambridge Campaign</a:t>
            </a:r>
          </a:p>
          <a:p>
            <a:r>
              <a:rPr lang="en-GB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Saturday April 14</a:t>
            </a:r>
            <a:r>
              <a:rPr lang="en-GB" baseline="30000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</a:t>
            </a:r>
            <a:r>
              <a:rPr lang="en-GB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2012.</a:t>
            </a:r>
          </a:p>
          <a:p>
            <a:r>
              <a:rPr lang="en-GB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10am -12.30pm</a:t>
            </a:r>
            <a:endParaRPr lang="en-GB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6712" y="2123728"/>
            <a:ext cx="514435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“fighting a winning battle”</a:t>
            </a:r>
          </a:p>
          <a:p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We aim to clear the River Cam </a:t>
            </a:r>
          </a:p>
          <a:p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&amp; adjacent open spaces</a:t>
            </a:r>
          </a:p>
          <a:p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of all surface litter from</a:t>
            </a:r>
          </a:p>
          <a:p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Fen Causeway to Fen </a:t>
            </a:r>
            <a:r>
              <a:rPr lang="en-GB" sz="2800" dirty="0" err="1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Ditton</a:t>
            </a: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.</a:t>
            </a:r>
          </a:p>
          <a:p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Teams meet at one of 3 locations</a:t>
            </a:r>
            <a:r>
              <a:rPr lang="en-GB" sz="2800" b="1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.</a:t>
            </a:r>
            <a:endParaRPr lang="en-GB" sz="2800" b="1" dirty="0">
              <a:solidFill>
                <a:schemeClr val="accent3">
                  <a:lumMod val="50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2920" y="4716016"/>
            <a:ext cx="27463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GB" sz="54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endParaRPr lang="en-GB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40768" y="4788024"/>
            <a:ext cx="3429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 smtClean="0">
                <a:latin typeface="Bradley Hand ITC" pitchFamily="66" charset="0"/>
              </a:rPr>
              <a:t>The e</a:t>
            </a:r>
            <a:r>
              <a:rPr lang="en-GB" sz="2000" dirty="0" smtClean="0">
                <a:latin typeface="Bradley Hand ITC" pitchFamily="66" charset="0"/>
              </a:rPr>
              <a:t>ntrance to </a:t>
            </a:r>
            <a:r>
              <a:rPr lang="en-GB" sz="2000" b="1" dirty="0" smtClean="0">
                <a:latin typeface="Bradley Hand ITC" pitchFamily="66" charset="0"/>
              </a:rPr>
              <a:t>Stourbridge Common</a:t>
            </a:r>
            <a:r>
              <a:rPr lang="en-GB" sz="2000" dirty="0" smtClean="0">
                <a:latin typeface="Bradley Hand ITC" pitchFamily="66" charset="0"/>
              </a:rPr>
              <a:t> from Riverside.</a:t>
            </a:r>
          </a:p>
        </p:txBody>
      </p:sp>
      <p:sp>
        <p:nvSpPr>
          <p:cNvPr id="8" name="5-Point Star 7"/>
          <p:cNvSpPr/>
          <p:nvPr/>
        </p:nvSpPr>
        <p:spPr>
          <a:xfrm flipH="1" flipV="1">
            <a:off x="404664" y="4788024"/>
            <a:ext cx="864095" cy="648073"/>
          </a:xfrm>
          <a:prstGeom prst="star5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5-Point Star 8"/>
          <p:cNvSpPr/>
          <p:nvPr/>
        </p:nvSpPr>
        <p:spPr>
          <a:xfrm flipH="1" flipV="1">
            <a:off x="1196752" y="5652120"/>
            <a:ext cx="864095" cy="648073"/>
          </a:xfrm>
          <a:prstGeom prst="star5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5-Point Star 9"/>
          <p:cNvSpPr/>
          <p:nvPr/>
        </p:nvSpPr>
        <p:spPr>
          <a:xfrm flipH="1" flipV="1">
            <a:off x="1988840" y="6444208"/>
            <a:ext cx="864095" cy="648073"/>
          </a:xfrm>
          <a:prstGeom prst="star5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204864" y="5580112"/>
            <a:ext cx="40959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Bradley Hand ITC" pitchFamily="66" charset="0"/>
              </a:rPr>
              <a:t>The Fort St George </a:t>
            </a:r>
            <a:r>
              <a:rPr lang="en-GB" dirty="0" smtClean="0">
                <a:latin typeface="Bradley Hand ITC" pitchFamily="66" charset="0"/>
              </a:rPr>
              <a:t>where coffee before </a:t>
            </a:r>
          </a:p>
          <a:p>
            <a:r>
              <a:rPr lang="en-GB" dirty="0" smtClean="0">
                <a:latin typeface="Bradley Hand ITC" pitchFamily="66" charset="0"/>
              </a:rPr>
              <a:t>and a barbecue afterwards are free for all</a:t>
            </a:r>
            <a:endParaRPr lang="en-GB" dirty="0">
              <a:latin typeface="Bradley Hand ITC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0968" y="637220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radley Hand ITC" pitchFamily="66" charset="0"/>
              </a:rPr>
              <a:t>The bridge outside the </a:t>
            </a:r>
            <a:r>
              <a:rPr lang="en-GB" b="1" dirty="0" smtClean="0">
                <a:latin typeface="Bradley Hand ITC" pitchFamily="66" charset="0"/>
              </a:rPr>
              <a:t>Mill </a:t>
            </a:r>
            <a:r>
              <a:rPr lang="en-GB" dirty="0" smtClean="0">
                <a:latin typeface="Bradley Hand ITC" pitchFamily="66" charset="0"/>
              </a:rPr>
              <a:t>pub and </a:t>
            </a:r>
            <a:r>
              <a:rPr lang="en-GB" b="1" dirty="0" err="1" smtClean="0">
                <a:latin typeface="Bradley Hand ITC" pitchFamily="66" charset="0"/>
              </a:rPr>
              <a:t>Scudamores</a:t>
            </a:r>
            <a:r>
              <a:rPr lang="en-GB" b="1" dirty="0" smtClean="0">
                <a:latin typeface="Bradley Hand ITC" pitchFamily="66" charset="0"/>
              </a:rPr>
              <a:t>.</a:t>
            </a:r>
            <a:endParaRPr lang="en-GB" b="1" dirty="0">
              <a:latin typeface="Bradley Hand ITC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2696" y="7164288"/>
            <a:ext cx="56653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Bradley Hand ITC" pitchFamily="66" charset="0"/>
              </a:rPr>
              <a:t>Why not join us from 9.30am onwards for </a:t>
            </a:r>
          </a:p>
          <a:p>
            <a:r>
              <a:rPr lang="en-GB" b="1" dirty="0" smtClean="0">
                <a:latin typeface="Bradley Hand ITC" pitchFamily="66" charset="0"/>
              </a:rPr>
              <a:t>signing in briefing and joining one of 15 teams on foot,</a:t>
            </a:r>
          </a:p>
          <a:p>
            <a:r>
              <a:rPr lang="en-GB" b="1" dirty="0" smtClean="0">
                <a:latin typeface="Bradley Hand ITC" pitchFamily="66" charset="0"/>
              </a:rPr>
              <a:t>on bikes or in a boat. For further information</a:t>
            </a:r>
          </a:p>
          <a:p>
            <a:r>
              <a:rPr lang="en-GB" b="1" dirty="0" smtClean="0">
                <a:latin typeface="Bradley Hand ITC" pitchFamily="66" charset="0"/>
              </a:rPr>
              <a:t>see the Cambridge City Council website.</a:t>
            </a:r>
            <a:endParaRPr lang="en-GB" b="1" dirty="0"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125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Album</dc:title>
  <dc:creator>Schofield</dc:creator>
  <cp:lastModifiedBy> Schofield</cp:lastModifiedBy>
  <cp:revision>6</cp:revision>
  <dcterms:created xsi:type="dcterms:W3CDTF">2012-03-10T09:04:26Z</dcterms:created>
  <dcterms:modified xsi:type="dcterms:W3CDTF">2012-03-10T09:41:09Z</dcterms:modified>
</cp:coreProperties>
</file>